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PT Sans Narrow"/>
      <p:regular r:id="rId32"/>
      <p:bold r:id="rId33"/>
    </p:embeddedFont>
    <p:embeddedFont>
      <p:font typeface="Lato Black"/>
      <p:bold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6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9.xml"/><Relationship Id="rId35" Type="http://schemas.openxmlformats.org/officeDocument/2006/relationships/font" Target="fonts/LatoBlack-boldItalic.fntdata"/><Relationship Id="rId12" Type="http://schemas.openxmlformats.org/officeDocument/2006/relationships/slide" Target="slides/slide8.xml"/><Relationship Id="rId34" Type="http://schemas.openxmlformats.org/officeDocument/2006/relationships/font" Target="fonts/LatoBlack-bold.fntdata"/><Relationship Id="rId15" Type="http://schemas.openxmlformats.org/officeDocument/2006/relationships/slide" Target="slides/slide11.xml"/><Relationship Id="rId37" Type="http://schemas.openxmlformats.org/officeDocument/2006/relationships/font" Target="fonts/OpenSans-bold.fntdata"/><Relationship Id="rId14" Type="http://schemas.openxmlformats.org/officeDocument/2006/relationships/slide" Target="slides/slide10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kRWNOvKCtY&amp;list=PLuEQ5BB-Z1PKDygk3xYcdRelMWoNFFe3r&amp;index=2&amp;t=0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fd6d84bea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8fd6d84bea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fd6d84bea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8fd6d84bea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fd6d84bea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8fd6d84bea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fd6d84bea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https://www.youtube.com/watch?v=kkRWNOvKCtY&amp;list=PLuEQ5BB-Z1PKDygk3xYcdRelMWoNFFe3r&amp;index=2&amp;t=0s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8fd6d84bea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fd6d84be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8fd6d84be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Download the CarKit.rblx Pack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https://developer.roblox.com/assets/blt5d65c328449e57d6/Basic-Car-Create-Cylindrical-Constraint.mp4</a:t>
            </a:r>
            <a:endParaRPr/>
          </a:p>
        </p:txBody>
      </p:sp>
      <p:sp>
        <p:nvSpPr>
          <p:cNvPr id="446" name="Google Shape;44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fd6d84bea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71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 to spring systems and their purpose in all physical systems. All physical systems (i.e. a calculator, your phone) are springs and have a limited amount of flex to them. This concept should be relayed to students.</a:t>
            </a:r>
            <a:endParaRPr sz="13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50"/>
              <a:buFont typeface="Roboto"/>
              <a:buChar char="○"/>
            </a:pPr>
            <a:r>
              <a:rPr lang="en-US" sz="13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Explanation of properties of different constraints and spring systems, including but not limited to,</a:t>
            </a:r>
            <a:endParaRPr sz="13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50"/>
              <a:buFont typeface="Roboto"/>
              <a:buChar char="○"/>
            </a:pPr>
            <a:r>
              <a:rPr lang="en-US" sz="13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Dampening (how long can it be a “spring”?) → Jack in the box winding up </a:t>
            </a:r>
            <a:endParaRPr sz="13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50"/>
              <a:buFont typeface="Roboto"/>
              <a:buChar char="○"/>
            </a:pPr>
            <a:r>
              <a:rPr lang="en-US" sz="13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Stiffness (can it be a spring at all?) → </a:t>
            </a:r>
            <a:endParaRPr sz="13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50"/>
              <a:buFont typeface="Roboto"/>
              <a:buChar char="○"/>
            </a:pPr>
            <a:r>
              <a:rPr lang="en-US" sz="13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Limits (how much can it “spring”?) → how much it can spring </a:t>
            </a:r>
            <a:endParaRPr sz="13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8fd6d84bea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fd6d84bea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8fd6d84bea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fd6d84bea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8fd6d84bea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fd6d84bea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8fd6d84bea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fd6d84bea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8fd6d84bea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>
            <p:ph idx="2" type="pic"/>
          </p:nvPr>
        </p:nvSpPr>
        <p:spPr>
          <a:xfrm>
            <a:off x="4667249" y="1943100"/>
            <a:ext cx="3107531" cy="1943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1" name="Google Shape;81;p1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1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979246" y="1911986"/>
            <a:ext cx="2706929" cy="162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/>
          <p:nvPr>
            <p:ph idx="3" type="pic"/>
          </p:nvPr>
        </p:nvSpPr>
        <p:spPr>
          <a:xfrm>
            <a:off x="3986213" y="202168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>
            <p:ph idx="2" type="pic"/>
          </p:nvPr>
        </p:nvSpPr>
        <p:spPr>
          <a:xfrm>
            <a:off x="6648047" y="1804652"/>
            <a:ext cx="1573825" cy="21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/>
          <p:nvPr>
            <p:ph idx="4" type="pic"/>
          </p:nvPr>
        </p:nvSpPr>
        <p:spPr>
          <a:xfrm>
            <a:off x="4673016" y="2437606"/>
            <a:ext cx="2107406" cy="1581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6" name="Google Shape;106;p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>
            <p:ph idx="3" type="pic"/>
          </p:nvPr>
        </p:nvSpPr>
        <p:spPr>
          <a:xfrm>
            <a:off x="723197" y="1925601"/>
            <a:ext cx="1216819" cy="21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5" name="Google Shape;115;p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6"/>
          <p:cNvSpPr/>
          <p:nvPr>
            <p:ph idx="3" type="pic"/>
          </p:nvPr>
        </p:nvSpPr>
        <p:spPr>
          <a:xfrm>
            <a:off x="5937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4" type="pic"/>
          </p:nvPr>
        </p:nvSpPr>
        <p:spPr>
          <a:xfrm>
            <a:off x="6664326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5" type="pic"/>
          </p:nvPr>
        </p:nvSpPr>
        <p:spPr>
          <a:xfrm>
            <a:off x="4640792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6"/>
          <p:cNvSpPr/>
          <p:nvPr>
            <p:ph idx="6" type="pic"/>
          </p:nvPr>
        </p:nvSpPr>
        <p:spPr>
          <a:xfrm>
            <a:off x="2617259" y="1543049"/>
            <a:ext cx="1882774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>
            <p:ph idx="3" type="pic"/>
          </p:nvPr>
        </p:nvSpPr>
        <p:spPr>
          <a:xfrm>
            <a:off x="591940" y="3128769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4" type="pic"/>
          </p:nvPr>
        </p:nvSpPr>
        <p:spPr>
          <a:xfrm>
            <a:off x="3524298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8"/>
          <p:cNvSpPr/>
          <p:nvPr>
            <p:ph idx="5" type="pic"/>
          </p:nvPr>
        </p:nvSpPr>
        <p:spPr>
          <a:xfrm>
            <a:off x="6426859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>
            <p:ph idx="2" type="pic"/>
          </p:nvPr>
        </p:nvSpPr>
        <p:spPr>
          <a:xfrm>
            <a:off x="83617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9"/>
          <p:cNvSpPr/>
          <p:nvPr>
            <p:ph idx="3" type="pic"/>
          </p:nvPr>
        </p:nvSpPr>
        <p:spPr>
          <a:xfrm>
            <a:off x="248003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9"/>
          <p:cNvSpPr/>
          <p:nvPr>
            <p:ph idx="4" type="pic"/>
          </p:nvPr>
        </p:nvSpPr>
        <p:spPr>
          <a:xfrm>
            <a:off x="412389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9"/>
          <p:cNvSpPr/>
          <p:nvPr>
            <p:ph idx="5" type="pic"/>
          </p:nvPr>
        </p:nvSpPr>
        <p:spPr>
          <a:xfrm>
            <a:off x="576775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9"/>
          <p:cNvSpPr/>
          <p:nvPr>
            <p:ph idx="6" type="pic"/>
          </p:nvPr>
        </p:nvSpPr>
        <p:spPr>
          <a:xfrm>
            <a:off x="7411611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9"/>
          <p:cNvSpPr/>
          <p:nvPr>
            <p:ph idx="7" type="pic"/>
          </p:nvPr>
        </p:nvSpPr>
        <p:spPr>
          <a:xfrm>
            <a:off x="83617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9"/>
          <p:cNvSpPr/>
          <p:nvPr>
            <p:ph idx="8" type="pic"/>
          </p:nvPr>
        </p:nvSpPr>
        <p:spPr>
          <a:xfrm>
            <a:off x="248003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9"/>
          <p:cNvSpPr/>
          <p:nvPr>
            <p:ph idx="9" type="pic"/>
          </p:nvPr>
        </p:nvSpPr>
        <p:spPr>
          <a:xfrm>
            <a:off x="412389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/>
          <p:nvPr>
            <p:ph idx="13" type="pic"/>
          </p:nvPr>
        </p:nvSpPr>
        <p:spPr>
          <a:xfrm>
            <a:off x="576775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/>
          <p:nvPr>
            <p:ph idx="14" type="pic"/>
          </p:nvPr>
        </p:nvSpPr>
        <p:spPr>
          <a:xfrm>
            <a:off x="7411611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5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0" name="Google Shape;150;p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/>
          <p:nvPr>
            <p:ph idx="2" type="pic"/>
          </p:nvPr>
        </p:nvSpPr>
        <p:spPr>
          <a:xfrm>
            <a:off x="890059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8" name="Google Shape;158;p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>
            <p:ph idx="4" type="pic"/>
          </p:nvPr>
        </p:nvSpPr>
        <p:spPr>
          <a:xfrm>
            <a:off x="2853972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0"/>
          <p:cNvSpPr/>
          <p:nvPr>
            <p:ph idx="5" type="pic"/>
          </p:nvPr>
        </p:nvSpPr>
        <p:spPr>
          <a:xfrm>
            <a:off x="4817887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6" type="pic"/>
          </p:nvPr>
        </p:nvSpPr>
        <p:spPr>
          <a:xfrm>
            <a:off x="6792064" y="1636182"/>
            <a:ext cx="1452033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>
            <p:ph idx="2" type="pic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8" name="Google Shape;168;p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>
            <p:ph idx="2" type="pic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3" name="Google Shape;173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8" name="Google Shape;178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3"/>
          <p:cNvSpPr/>
          <p:nvPr>
            <p:ph idx="3" type="pic"/>
          </p:nvPr>
        </p:nvSpPr>
        <p:spPr>
          <a:xfrm>
            <a:off x="593726" y="1543049"/>
            <a:ext cx="2692400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5" name="Google Shape;185;p2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4"/>
          <p:cNvSpPr/>
          <p:nvPr>
            <p:ph idx="3" type="pic"/>
          </p:nvPr>
        </p:nvSpPr>
        <p:spPr>
          <a:xfrm>
            <a:off x="4189509" y="1590011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4"/>
          <p:cNvSpPr/>
          <p:nvPr>
            <p:ph idx="4" type="pic"/>
          </p:nvPr>
        </p:nvSpPr>
        <p:spPr>
          <a:xfrm>
            <a:off x="152035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4"/>
          <p:cNvSpPr/>
          <p:nvPr>
            <p:ph idx="5" type="pic"/>
          </p:nvPr>
        </p:nvSpPr>
        <p:spPr>
          <a:xfrm>
            <a:off x="690730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4"/>
          <p:cNvSpPr txBox="1"/>
          <p:nvPr/>
        </p:nvSpPr>
        <p:spPr>
          <a:xfrm>
            <a:off x="6681306" y="4722841"/>
            <a:ext cx="11604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6" name="Google Shape;196;p2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5"/>
          <p:cNvSpPr/>
          <p:nvPr>
            <p:ph idx="3" type="pic"/>
          </p:nvPr>
        </p:nvSpPr>
        <p:spPr>
          <a:xfrm>
            <a:off x="152035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5"/>
          <p:cNvSpPr/>
          <p:nvPr>
            <p:ph idx="4" type="pic"/>
          </p:nvPr>
        </p:nvSpPr>
        <p:spPr>
          <a:xfrm>
            <a:off x="690730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25"/>
          <p:cNvSpPr/>
          <p:nvPr>
            <p:ph idx="5" type="pic"/>
          </p:nvPr>
        </p:nvSpPr>
        <p:spPr>
          <a:xfrm>
            <a:off x="4211734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>
            <p:ph idx="2" type="pic"/>
          </p:nvPr>
        </p:nvSpPr>
        <p:spPr>
          <a:xfrm>
            <a:off x="603250" y="2790824"/>
            <a:ext cx="3282950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6"/>
          <p:cNvSpPr/>
          <p:nvPr>
            <p:ph idx="3" type="pic"/>
          </p:nvPr>
        </p:nvSpPr>
        <p:spPr>
          <a:xfrm>
            <a:off x="5267324" y="2790824"/>
            <a:ext cx="3280631" cy="23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6"/>
          <p:cNvSpPr/>
          <p:nvPr>
            <p:ph idx="4" type="pic"/>
          </p:nvPr>
        </p:nvSpPr>
        <p:spPr>
          <a:xfrm>
            <a:off x="2362200" y="1966913"/>
            <a:ext cx="4419600" cy="3176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>
            <p:ph idx="2" type="pic"/>
          </p:nvPr>
        </p:nvSpPr>
        <p:spPr>
          <a:xfrm>
            <a:off x="4090271" y="1588761"/>
            <a:ext cx="963458" cy="963458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" name="Google Shape;16;p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2" y="0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156204" y="575840"/>
            <a:ext cx="3394071" cy="68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5165727" y="1306764"/>
            <a:ext cx="3394071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593725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6"/>
          <p:cNvSpPr/>
          <p:nvPr>
            <p:ph idx="4" type="pic"/>
          </p:nvPr>
        </p:nvSpPr>
        <p:spPr>
          <a:xfrm>
            <a:off x="332884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/>
          <p:nvPr>
            <p:ph idx="5" type="pic"/>
          </p:nvPr>
        </p:nvSpPr>
        <p:spPr>
          <a:xfrm>
            <a:off x="6063964" y="1543050"/>
            <a:ext cx="2483136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7"/>
          <p:cNvSpPr/>
          <p:nvPr>
            <p:ph idx="3" type="pic"/>
          </p:nvPr>
        </p:nvSpPr>
        <p:spPr>
          <a:xfrm>
            <a:off x="593725" y="1543049"/>
            <a:ext cx="3986742" cy="2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>
            <p:ph idx="2" type="pic"/>
          </p:nvPr>
        </p:nvSpPr>
        <p:spPr>
          <a:xfrm>
            <a:off x="1057275" y="1771649"/>
            <a:ext cx="7029451" cy="33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0"/>
          <p:cNvSpPr/>
          <p:nvPr>
            <p:ph idx="3" type="pic"/>
          </p:nvPr>
        </p:nvSpPr>
        <p:spPr>
          <a:xfrm>
            <a:off x="594391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/>
          <p:nvPr>
            <p:ph idx="4" type="pic"/>
          </p:nvPr>
        </p:nvSpPr>
        <p:spPr>
          <a:xfrm>
            <a:off x="4561555" y="1543050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5" type="pic"/>
          </p:nvPr>
        </p:nvSpPr>
        <p:spPr>
          <a:xfrm>
            <a:off x="2577973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6" type="pic"/>
          </p:nvPr>
        </p:nvSpPr>
        <p:spPr>
          <a:xfrm>
            <a:off x="6545137" y="291339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Relationship Id="rId4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kkRWNOvKCtY&amp;list=PLuEQ5BB-Z1PKDygk3xYcdRelMWoNFFe3r&amp;index=2&amp;t=0s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roblox.com/assets/blta0e5195915264ccd/Basic-Car-Driving-Video.mp4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1.gif"/><Relationship Id="rId5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9"/>
          <p:cNvGrpSpPr/>
          <p:nvPr/>
        </p:nvGrpSpPr>
        <p:grpSpPr>
          <a:xfrm>
            <a:off x="594362" y="1974291"/>
            <a:ext cx="3345871" cy="1285660"/>
            <a:chOff x="594362" y="1974291"/>
            <a:chExt cx="3345871" cy="1285660"/>
          </a:xfrm>
        </p:grpSpPr>
        <p:cxnSp>
          <p:nvCxnSpPr>
            <p:cNvPr id="218" name="Google Shape;218;p29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9" name="Google Shape;219;p29"/>
            <p:cNvSpPr txBox="1"/>
            <p:nvPr/>
          </p:nvSpPr>
          <p:spPr>
            <a:xfrm>
              <a:off x="603253" y="3107793"/>
              <a:ext cx="3336980" cy="152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" name="Google Shape;220;p29"/>
            <p:cNvSpPr txBox="1"/>
            <p:nvPr/>
          </p:nvSpPr>
          <p:spPr>
            <a:xfrm>
              <a:off x="594362" y="2079377"/>
              <a:ext cx="3345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CONSTRAINTS IN ROBLOX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221" name="Google Shape;221;p29"/>
          <p:cNvGrpSpPr/>
          <p:nvPr/>
        </p:nvGrpSpPr>
        <p:grpSpPr>
          <a:xfrm>
            <a:off x="547282" y="1516764"/>
            <a:ext cx="433021" cy="433423"/>
            <a:chOff x="1682" y="0"/>
            <a:chExt cx="4316" cy="4320"/>
          </a:xfrm>
        </p:grpSpPr>
        <p:sp>
          <p:nvSpPr>
            <p:cNvPr id="222" name="Google Shape;222;p29"/>
            <p:cNvSpPr/>
            <p:nvPr/>
          </p:nvSpPr>
          <p:spPr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2609" y="1147"/>
              <a:ext cx="2458" cy="2333"/>
            </a:xfrm>
            <a:custGeom>
              <a:rect b="b" l="l" r="r" t="t"/>
              <a:pathLst>
                <a:path extrusionOk="0" h="1244" w="1312">
                  <a:moveTo>
                    <a:pt x="44" y="654"/>
                  </a:moveTo>
                  <a:cubicBezTo>
                    <a:pt x="132" y="924"/>
                    <a:pt x="132" y="924"/>
                    <a:pt x="132" y="924"/>
                  </a:cubicBezTo>
                  <a:cubicBezTo>
                    <a:pt x="118" y="929"/>
                    <a:pt x="104" y="935"/>
                    <a:pt x="91" y="94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15" y="659"/>
                    <a:pt x="29" y="657"/>
                    <a:pt x="44" y="654"/>
                  </a:cubicBezTo>
                  <a:close/>
                  <a:moveTo>
                    <a:pt x="1268" y="654"/>
                  </a:moveTo>
                  <a:cubicBezTo>
                    <a:pt x="1180" y="924"/>
                    <a:pt x="1180" y="924"/>
                    <a:pt x="1180" y="924"/>
                  </a:cubicBezTo>
                  <a:cubicBezTo>
                    <a:pt x="1194" y="929"/>
                    <a:pt x="1208" y="935"/>
                    <a:pt x="1221" y="942"/>
                  </a:cubicBezTo>
                  <a:cubicBezTo>
                    <a:pt x="1312" y="660"/>
                    <a:pt x="1312" y="660"/>
                    <a:pt x="1312" y="660"/>
                  </a:cubicBezTo>
                  <a:cubicBezTo>
                    <a:pt x="1297" y="659"/>
                    <a:pt x="1283" y="657"/>
                    <a:pt x="1268" y="654"/>
                  </a:cubicBezTo>
                  <a:close/>
                  <a:moveTo>
                    <a:pt x="902" y="39"/>
                  </a:moveTo>
                  <a:cubicBezTo>
                    <a:pt x="1101" y="184"/>
                    <a:pt x="1101" y="184"/>
                    <a:pt x="1101" y="184"/>
                  </a:cubicBezTo>
                  <a:cubicBezTo>
                    <a:pt x="1110" y="172"/>
                    <a:pt x="1120" y="161"/>
                    <a:pt x="1131" y="151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917" y="14"/>
                    <a:pt x="910" y="27"/>
                    <a:pt x="902" y="39"/>
                  </a:cubicBezTo>
                  <a:close/>
                  <a:moveTo>
                    <a:pt x="790" y="1244"/>
                  </a:moveTo>
                  <a:cubicBezTo>
                    <a:pt x="788" y="1230"/>
                    <a:pt x="787" y="1216"/>
                    <a:pt x="787" y="1202"/>
                  </a:cubicBezTo>
                  <a:cubicBezTo>
                    <a:pt x="787" y="1201"/>
                    <a:pt x="787" y="1200"/>
                    <a:pt x="787" y="1200"/>
                  </a:cubicBezTo>
                  <a:cubicBezTo>
                    <a:pt x="525" y="1200"/>
                    <a:pt x="525" y="1200"/>
                    <a:pt x="525" y="1200"/>
                  </a:cubicBezTo>
                  <a:cubicBezTo>
                    <a:pt x="525" y="1200"/>
                    <a:pt x="525" y="1201"/>
                    <a:pt x="525" y="1202"/>
                  </a:cubicBezTo>
                  <a:cubicBezTo>
                    <a:pt x="525" y="1216"/>
                    <a:pt x="524" y="1230"/>
                    <a:pt x="522" y="1244"/>
                  </a:cubicBezTo>
                  <a:lnTo>
                    <a:pt x="790" y="1244"/>
                  </a:lnTo>
                  <a:close/>
                  <a:moveTo>
                    <a:pt x="211" y="184"/>
                  </a:moveTo>
                  <a:cubicBezTo>
                    <a:pt x="410" y="39"/>
                    <a:pt x="410" y="39"/>
                    <a:pt x="410" y="39"/>
                  </a:cubicBezTo>
                  <a:cubicBezTo>
                    <a:pt x="402" y="27"/>
                    <a:pt x="395" y="14"/>
                    <a:pt x="389" y="0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92" y="161"/>
                    <a:pt x="202" y="172"/>
                    <a:pt x="21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2100" y="442"/>
              <a:ext cx="3476" cy="3432"/>
            </a:xfrm>
            <a:custGeom>
              <a:rect b="b" l="l" r="r" t="t"/>
              <a:pathLst>
                <a:path extrusionOk="0" h="1830" w="1856">
                  <a:moveTo>
                    <a:pt x="928" y="503"/>
                  </a:moveTo>
                  <a:cubicBezTo>
                    <a:pt x="789" y="503"/>
                    <a:pt x="677" y="390"/>
                    <a:pt x="677" y="252"/>
                  </a:cubicBezTo>
                  <a:cubicBezTo>
                    <a:pt x="677" y="252"/>
                    <a:pt x="677" y="252"/>
                    <a:pt x="677" y="252"/>
                  </a:cubicBezTo>
                  <a:cubicBezTo>
                    <a:pt x="677" y="113"/>
                    <a:pt x="789" y="0"/>
                    <a:pt x="928" y="0"/>
                  </a:cubicBezTo>
                  <a:cubicBezTo>
                    <a:pt x="1067" y="0"/>
                    <a:pt x="1179" y="113"/>
                    <a:pt x="1179" y="252"/>
                  </a:cubicBezTo>
                  <a:cubicBezTo>
                    <a:pt x="1179" y="252"/>
                    <a:pt x="1179" y="252"/>
                    <a:pt x="1179" y="252"/>
                  </a:cubicBezTo>
                  <a:cubicBezTo>
                    <a:pt x="1179" y="390"/>
                    <a:pt x="1067" y="503"/>
                    <a:pt x="928" y="503"/>
                  </a:cubicBezTo>
                  <a:close/>
                  <a:moveTo>
                    <a:pt x="502" y="742"/>
                  </a:moveTo>
                  <a:cubicBezTo>
                    <a:pt x="502" y="742"/>
                    <a:pt x="502" y="742"/>
                    <a:pt x="502" y="742"/>
                  </a:cubicBezTo>
                  <a:cubicBezTo>
                    <a:pt x="502" y="603"/>
                    <a:pt x="390" y="491"/>
                    <a:pt x="251" y="491"/>
                  </a:cubicBezTo>
                  <a:cubicBezTo>
                    <a:pt x="113" y="491"/>
                    <a:pt x="0" y="603"/>
                    <a:pt x="0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81"/>
                    <a:pt x="113" y="993"/>
                    <a:pt x="251" y="993"/>
                  </a:cubicBezTo>
                  <a:cubicBezTo>
                    <a:pt x="390" y="993"/>
                    <a:pt x="502" y="881"/>
                    <a:pt x="502" y="742"/>
                  </a:cubicBezTo>
                  <a:close/>
                  <a:moveTo>
                    <a:pt x="1605" y="491"/>
                  </a:moveTo>
                  <a:cubicBezTo>
                    <a:pt x="1466" y="491"/>
                    <a:pt x="1354" y="603"/>
                    <a:pt x="1354" y="742"/>
                  </a:cubicBezTo>
                  <a:cubicBezTo>
                    <a:pt x="1354" y="742"/>
                    <a:pt x="1354" y="742"/>
                    <a:pt x="1354" y="742"/>
                  </a:cubicBezTo>
                  <a:cubicBezTo>
                    <a:pt x="1354" y="881"/>
                    <a:pt x="1466" y="993"/>
                    <a:pt x="1605" y="993"/>
                  </a:cubicBezTo>
                  <a:cubicBezTo>
                    <a:pt x="1743" y="993"/>
                    <a:pt x="1856" y="881"/>
                    <a:pt x="1856" y="742"/>
                  </a:cubicBezTo>
                  <a:cubicBezTo>
                    <a:pt x="1856" y="742"/>
                    <a:pt x="1856" y="742"/>
                    <a:pt x="1856" y="742"/>
                  </a:cubicBezTo>
                  <a:cubicBezTo>
                    <a:pt x="1856" y="603"/>
                    <a:pt x="1743" y="491"/>
                    <a:pt x="1605" y="491"/>
                  </a:cubicBezTo>
                  <a:close/>
                  <a:moveTo>
                    <a:pt x="502" y="1327"/>
                  </a:moveTo>
                  <a:cubicBezTo>
                    <a:pt x="364" y="1327"/>
                    <a:pt x="251" y="1440"/>
                    <a:pt x="251" y="1578"/>
                  </a:cubicBezTo>
                  <a:cubicBezTo>
                    <a:pt x="251" y="1578"/>
                    <a:pt x="251" y="1578"/>
                    <a:pt x="251" y="1578"/>
                  </a:cubicBezTo>
                  <a:cubicBezTo>
                    <a:pt x="251" y="1717"/>
                    <a:pt x="364" y="1830"/>
                    <a:pt x="502" y="1830"/>
                  </a:cubicBezTo>
                  <a:cubicBezTo>
                    <a:pt x="641" y="1830"/>
                    <a:pt x="753" y="1717"/>
                    <a:pt x="753" y="1578"/>
                  </a:cubicBezTo>
                  <a:cubicBezTo>
                    <a:pt x="753" y="1578"/>
                    <a:pt x="753" y="1578"/>
                    <a:pt x="753" y="1578"/>
                  </a:cubicBezTo>
                  <a:cubicBezTo>
                    <a:pt x="753" y="1440"/>
                    <a:pt x="641" y="1327"/>
                    <a:pt x="502" y="1327"/>
                  </a:cubicBezTo>
                  <a:close/>
                  <a:moveTo>
                    <a:pt x="1354" y="1327"/>
                  </a:moveTo>
                  <a:cubicBezTo>
                    <a:pt x="1215" y="1327"/>
                    <a:pt x="1103" y="1440"/>
                    <a:pt x="1103" y="1578"/>
                  </a:cubicBezTo>
                  <a:cubicBezTo>
                    <a:pt x="1103" y="1578"/>
                    <a:pt x="1103" y="1578"/>
                    <a:pt x="1103" y="1578"/>
                  </a:cubicBezTo>
                  <a:cubicBezTo>
                    <a:pt x="1103" y="1717"/>
                    <a:pt x="1215" y="1830"/>
                    <a:pt x="1354" y="1830"/>
                  </a:cubicBezTo>
                  <a:cubicBezTo>
                    <a:pt x="1492" y="1830"/>
                    <a:pt x="1605" y="1717"/>
                    <a:pt x="1605" y="1578"/>
                  </a:cubicBezTo>
                  <a:cubicBezTo>
                    <a:pt x="1605" y="1578"/>
                    <a:pt x="1605" y="1578"/>
                    <a:pt x="1605" y="1578"/>
                  </a:cubicBezTo>
                  <a:cubicBezTo>
                    <a:pt x="1605" y="1440"/>
                    <a:pt x="1492" y="1327"/>
                    <a:pt x="1354" y="132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29"/>
          <p:cNvSpPr txBox="1"/>
          <p:nvPr/>
        </p:nvSpPr>
        <p:spPr>
          <a:xfrm>
            <a:off x="746762" y="2231777"/>
            <a:ext cx="33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950" y="1201250"/>
            <a:ext cx="4786050" cy="27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WELDS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597248" y="1765914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Constrain attachments so they occupy the same position. The attachments can freely rotate about all of their axes by default.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593733" y="1543051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513" y="1505975"/>
            <a:ext cx="5471636" cy="3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OTHER </a:t>
            </a:r>
            <a:r>
              <a:rPr lang="en-US">
                <a:solidFill>
                  <a:schemeClr val="accent2"/>
                </a:solidFill>
              </a:rPr>
              <a:t>CONSTRAINTS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88" name="Google Shape;3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25" y="1172713"/>
            <a:ext cx="307681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110" y="1172726"/>
            <a:ext cx="3076815" cy="182878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 txBox="1"/>
          <p:nvPr/>
        </p:nvSpPr>
        <p:spPr>
          <a:xfrm>
            <a:off x="1032748" y="3438014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constrain two attachments such that they are not separated from one another further than a specified distance.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1029233" y="3215151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ROPE CONSTRAINT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5304723" y="3438014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Constrain two attachments at a fixed distance, but they can both rotate freely.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5301208" y="3215151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ROD CONSTRAINT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LET’S NAME SOME REAL LIFE EXAMPLES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162" y="1616512"/>
            <a:ext cx="2673700" cy="26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25" y="1903212"/>
            <a:ext cx="2100300" cy="21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097" y="1759050"/>
            <a:ext cx="2388625" cy="23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 txBox="1"/>
          <p:nvPr/>
        </p:nvSpPr>
        <p:spPr>
          <a:xfrm>
            <a:off x="1349738" y="4210137"/>
            <a:ext cx="1349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DOOR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4023438" y="4210137"/>
            <a:ext cx="1349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SEE- SAW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7187863" y="4210137"/>
            <a:ext cx="1349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CAR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41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3" name="Google Shape;413;p41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ACTIVITY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414" name="Google Shape;414;p41"/>
          <p:cNvGrpSpPr/>
          <p:nvPr/>
        </p:nvGrpSpPr>
        <p:grpSpPr>
          <a:xfrm>
            <a:off x="4377401" y="2052355"/>
            <a:ext cx="426606" cy="426606"/>
            <a:chOff x="2818" y="1137"/>
            <a:chExt cx="2100" cy="2100"/>
          </a:xfrm>
        </p:grpSpPr>
        <p:sp>
          <p:nvSpPr>
            <p:cNvPr id="415" name="Google Shape;415;p41"/>
            <p:cNvSpPr/>
            <p:nvPr/>
          </p:nvSpPr>
          <p:spPr>
            <a:xfrm>
              <a:off x="2818" y="1137"/>
              <a:ext cx="2100" cy="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3064" y="1383"/>
              <a:ext cx="1554" cy="1556"/>
            </a:xfrm>
            <a:custGeom>
              <a:rect b="b" l="l" r="r" t="t"/>
              <a:pathLst>
                <a:path extrusionOk="0" h="760" w="760">
                  <a:moveTo>
                    <a:pt x="162" y="464"/>
                  </a:moveTo>
                  <a:cubicBezTo>
                    <a:pt x="162" y="738"/>
                    <a:pt x="162" y="738"/>
                    <a:pt x="162" y="738"/>
                  </a:cubicBezTo>
                  <a:cubicBezTo>
                    <a:pt x="162" y="751"/>
                    <a:pt x="152" y="760"/>
                    <a:pt x="140" y="760"/>
                  </a:cubicBezTo>
                  <a:cubicBezTo>
                    <a:pt x="22" y="760"/>
                    <a:pt x="22" y="760"/>
                    <a:pt x="22" y="760"/>
                  </a:cubicBezTo>
                  <a:cubicBezTo>
                    <a:pt x="9" y="760"/>
                    <a:pt x="0" y="751"/>
                    <a:pt x="0" y="738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52"/>
                    <a:pt x="9" y="442"/>
                    <a:pt x="22" y="442"/>
                  </a:cubicBezTo>
                  <a:cubicBezTo>
                    <a:pt x="140" y="442"/>
                    <a:pt x="140" y="442"/>
                    <a:pt x="140" y="442"/>
                  </a:cubicBezTo>
                  <a:cubicBezTo>
                    <a:pt x="152" y="442"/>
                    <a:pt x="162" y="452"/>
                    <a:pt x="162" y="464"/>
                  </a:cubicBezTo>
                  <a:close/>
                  <a:moveTo>
                    <a:pt x="340" y="318"/>
                  </a:moveTo>
                  <a:cubicBezTo>
                    <a:pt x="221" y="318"/>
                    <a:pt x="221" y="318"/>
                    <a:pt x="221" y="318"/>
                  </a:cubicBezTo>
                  <a:cubicBezTo>
                    <a:pt x="209" y="318"/>
                    <a:pt x="199" y="328"/>
                    <a:pt x="199" y="340"/>
                  </a:cubicBezTo>
                  <a:cubicBezTo>
                    <a:pt x="199" y="738"/>
                    <a:pt x="199" y="738"/>
                    <a:pt x="199" y="738"/>
                  </a:cubicBezTo>
                  <a:cubicBezTo>
                    <a:pt x="199" y="751"/>
                    <a:pt x="209" y="760"/>
                    <a:pt x="221" y="760"/>
                  </a:cubicBezTo>
                  <a:cubicBezTo>
                    <a:pt x="340" y="760"/>
                    <a:pt x="340" y="760"/>
                    <a:pt x="340" y="760"/>
                  </a:cubicBezTo>
                  <a:cubicBezTo>
                    <a:pt x="352" y="760"/>
                    <a:pt x="362" y="751"/>
                    <a:pt x="362" y="738"/>
                  </a:cubicBezTo>
                  <a:cubicBezTo>
                    <a:pt x="362" y="340"/>
                    <a:pt x="362" y="340"/>
                    <a:pt x="362" y="340"/>
                  </a:cubicBezTo>
                  <a:cubicBezTo>
                    <a:pt x="362" y="328"/>
                    <a:pt x="352" y="318"/>
                    <a:pt x="340" y="318"/>
                  </a:cubicBezTo>
                  <a:close/>
                  <a:moveTo>
                    <a:pt x="539" y="179"/>
                  </a:moveTo>
                  <a:cubicBezTo>
                    <a:pt x="420" y="179"/>
                    <a:pt x="420" y="179"/>
                    <a:pt x="420" y="179"/>
                  </a:cubicBezTo>
                  <a:cubicBezTo>
                    <a:pt x="408" y="179"/>
                    <a:pt x="398" y="189"/>
                    <a:pt x="398" y="201"/>
                  </a:cubicBezTo>
                  <a:cubicBezTo>
                    <a:pt x="398" y="738"/>
                    <a:pt x="398" y="738"/>
                    <a:pt x="398" y="738"/>
                  </a:cubicBezTo>
                  <a:cubicBezTo>
                    <a:pt x="398" y="751"/>
                    <a:pt x="408" y="760"/>
                    <a:pt x="420" y="760"/>
                  </a:cubicBezTo>
                  <a:cubicBezTo>
                    <a:pt x="539" y="760"/>
                    <a:pt x="539" y="760"/>
                    <a:pt x="539" y="760"/>
                  </a:cubicBezTo>
                  <a:cubicBezTo>
                    <a:pt x="551" y="760"/>
                    <a:pt x="561" y="751"/>
                    <a:pt x="561" y="738"/>
                  </a:cubicBezTo>
                  <a:cubicBezTo>
                    <a:pt x="561" y="201"/>
                    <a:pt x="561" y="201"/>
                    <a:pt x="561" y="201"/>
                  </a:cubicBezTo>
                  <a:cubicBezTo>
                    <a:pt x="561" y="189"/>
                    <a:pt x="551" y="179"/>
                    <a:pt x="539" y="179"/>
                  </a:cubicBezTo>
                  <a:close/>
                  <a:moveTo>
                    <a:pt x="738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08" y="0"/>
                    <a:pt x="598" y="9"/>
                    <a:pt x="598" y="22"/>
                  </a:cubicBezTo>
                  <a:cubicBezTo>
                    <a:pt x="598" y="738"/>
                    <a:pt x="598" y="738"/>
                    <a:pt x="598" y="738"/>
                  </a:cubicBezTo>
                  <a:cubicBezTo>
                    <a:pt x="598" y="751"/>
                    <a:pt x="608" y="760"/>
                    <a:pt x="620" y="760"/>
                  </a:cubicBezTo>
                  <a:cubicBezTo>
                    <a:pt x="738" y="760"/>
                    <a:pt x="738" y="760"/>
                    <a:pt x="738" y="760"/>
                  </a:cubicBezTo>
                  <a:cubicBezTo>
                    <a:pt x="751" y="760"/>
                    <a:pt x="760" y="751"/>
                    <a:pt x="760" y="738"/>
                  </a:cubicBezTo>
                  <a:cubicBezTo>
                    <a:pt x="760" y="22"/>
                    <a:pt x="760" y="22"/>
                    <a:pt x="760" y="22"/>
                  </a:cubicBezTo>
                  <a:cubicBezTo>
                    <a:pt x="760" y="9"/>
                    <a:pt x="751" y="0"/>
                    <a:pt x="73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Handy Tips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75" y="1394025"/>
            <a:ext cx="4037901" cy="23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 txBox="1"/>
          <p:nvPr/>
        </p:nvSpPr>
        <p:spPr>
          <a:xfrm>
            <a:off x="4815500" y="1397250"/>
            <a:ext cx="30777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accent1"/>
                </a:solidFill>
              </a:rPr>
              <a:t>1.All Constraints come in paris </a:t>
            </a:r>
            <a:endParaRPr b="1" sz="1300" u="sng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sz="13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sz="1300">
              <a:solidFill>
                <a:schemeClr val="accent1"/>
              </a:solidFill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4815500" y="2906800"/>
            <a:ext cx="3077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See how the </a:t>
            </a:r>
            <a:r>
              <a:rPr b="1" lang="en-US" sz="1300">
                <a:solidFill>
                  <a:srgbClr val="444C56"/>
                </a:solidFill>
                <a:highlight>
                  <a:srgbClr val="FFFFFF"/>
                </a:highlight>
              </a:rPr>
              <a:t>yellow arrows</a:t>
            </a: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 point in the same direction, for some constraints they also need to be aligned along the same axis. </a:t>
            </a:r>
            <a:endParaRPr sz="1300">
              <a:solidFill>
                <a:srgbClr val="444C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So the constraint will only work if both the yellow arrows are </a:t>
            </a: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aligned</a:t>
            </a: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. </a:t>
            </a:r>
            <a:endParaRPr sz="13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4815500" y="2352700"/>
            <a:ext cx="3213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accent1"/>
                </a:solidFill>
              </a:rPr>
              <a:t>2. Constraints have an orientation and position </a:t>
            </a:r>
            <a:endParaRPr b="1" i="0" sz="1300" u="sng" cap="none" strike="noStrike">
              <a:solidFill>
                <a:schemeClr val="accent1"/>
              </a:solidFill>
            </a:endParaRPr>
          </a:p>
        </p:txBody>
      </p:sp>
      <p:sp>
        <p:nvSpPr>
          <p:cNvPr id="427" name="Google Shape;427;p42"/>
          <p:cNvSpPr txBox="1"/>
          <p:nvPr/>
        </p:nvSpPr>
        <p:spPr>
          <a:xfrm>
            <a:off x="4815500" y="1617725"/>
            <a:ext cx="3077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44C56"/>
                </a:solidFill>
                <a:highlight>
                  <a:srgbClr val="FFFFFF"/>
                </a:highlight>
              </a:rPr>
              <a:t>Remember you use them to link together 2 objects. </a:t>
            </a:r>
            <a:endParaRPr sz="9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Creating a Revolving Door (Example Video)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758326" y="5429804"/>
            <a:ext cx="2275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00" y="1040175"/>
            <a:ext cx="6909624" cy="37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/>
          <p:nvPr/>
        </p:nvSpPr>
        <p:spPr>
          <a:xfrm>
            <a:off x="2286000" y="1204938"/>
            <a:ext cx="4572000" cy="2733600"/>
          </a:xfrm>
          <a:prstGeom prst="rect">
            <a:avLst/>
          </a:prstGeom>
          <a:solidFill>
            <a:schemeClr val="accent2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Google Shape;440;p44"/>
          <p:cNvGrpSpPr/>
          <p:nvPr/>
        </p:nvGrpSpPr>
        <p:grpSpPr>
          <a:xfrm>
            <a:off x="2899062" y="2524366"/>
            <a:ext cx="3345900" cy="566786"/>
            <a:chOff x="594362" y="1974291"/>
            <a:chExt cx="3345900" cy="566786"/>
          </a:xfrm>
        </p:grpSpPr>
        <p:cxnSp>
          <p:nvCxnSpPr>
            <p:cNvPr id="441" name="Google Shape;441;p44"/>
            <p:cNvCxnSpPr/>
            <p:nvPr/>
          </p:nvCxnSpPr>
          <p:spPr>
            <a:xfrm>
              <a:off x="1771187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2" name="Google Shape;442;p44"/>
            <p:cNvSpPr txBox="1"/>
            <p:nvPr/>
          </p:nvSpPr>
          <p:spPr>
            <a:xfrm>
              <a:off x="594362" y="2079377"/>
              <a:ext cx="33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 PROJECT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43" name="Google Shape;443;p44"/>
          <p:cNvSpPr/>
          <p:nvPr/>
        </p:nvSpPr>
        <p:spPr>
          <a:xfrm>
            <a:off x="4290477" y="2082825"/>
            <a:ext cx="563025" cy="353150"/>
          </a:xfrm>
          <a:custGeom>
            <a:rect b="b" l="l" r="r" t="t"/>
            <a:pathLst>
              <a:path extrusionOk="0" h="164" w="245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RACING CAR GAME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49" name="Google Shape;449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938" y="1118175"/>
            <a:ext cx="4884125" cy="31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WHAT IS A </a:t>
            </a:r>
            <a:r>
              <a:rPr lang="en-US">
                <a:solidFill>
                  <a:schemeClr val="accent2"/>
                </a:solidFill>
              </a:rPr>
              <a:t>SPRING?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5" name="Google Shape;455;p46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C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spring is a special type of constraint 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</a:pPr>
            <a:r>
              <a:t/>
            </a:r>
            <a:endParaRPr/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875" y="1252801"/>
            <a:ext cx="4685726" cy="2627257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/>
          <p:nvPr/>
        </p:nvSpPr>
        <p:spPr>
          <a:xfrm>
            <a:off x="593725" y="1252800"/>
            <a:ext cx="30000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When using a Spring Constraint, the points on each part will have an equal and opposite applied force based on spring and damper behavior.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String Constraints have a few special properties: 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-"/>
            </a:pPr>
            <a:r>
              <a:rPr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Damping 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-"/>
            </a:pPr>
            <a:r>
              <a:rPr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Stiffness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-"/>
            </a:pPr>
            <a:r>
              <a:rPr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Limits 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Getting Started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463" name="Google Shape;463;p47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7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CarKit.rblx Pack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7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Download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6" name="Google Shape;4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850" y="1035713"/>
            <a:ext cx="2593524" cy="25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COURSE </a:t>
            </a:r>
            <a:r>
              <a:rPr lang="en-US" sz="2400">
                <a:solidFill>
                  <a:schemeClr val="accent2"/>
                </a:solidFill>
              </a:rPr>
              <a:t>TIMELINE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857611" y="2779444"/>
            <a:ext cx="7054500" cy="10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810325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1782562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2754799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3727036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4699273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5671510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6643747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7615984" y="2442925"/>
            <a:ext cx="623400" cy="780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863525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W1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835752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W2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280797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W3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780218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W4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475245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W5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5724698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W6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6696912" y="2539336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W7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7669165" y="2539303"/>
            <a:ext cx="51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W8</a:t>
            </a:r>
            <a:endParaRPr b="1" sz="18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52772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Roblox Studio Basics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15370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1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2494575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Constraints Pt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3452113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Intro to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4409619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367151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Loops &amp; Conditionals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6324656" y="1811313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7307174" y="1605663"/>
            <a:ext cx="124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Programming Projects with Lua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Edmodo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584175" y="1035725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761325" y="1543049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Learning Material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Exercises/ Assignments / Quizzes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Tutorial Videos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758625" y="1177230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Resource Hub 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584175" y="29575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761325" y="3464824"/>
            <a:ext cx="2474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Directly message teachers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Questions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Post Screenshots of your work </a:t>
            </a:r>
            <a:endParaRPr sz="1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758625" y="3099005"/>
            <a:ext cx="2480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75" y="1274988"/>
            <a:ext cx="2593524" cy="25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>
            <a:off x="6282075" y="1797600"/>
            <a:ext cx="2829000" cy="1548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TO CHECK</a:t>
            </a:r>
            <a:endParaRPr b="1" sz="12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FRIDAY AFTERNOON EVERY WEEK</a:t>
            </a:r>
            <a:endParaRPr b="0" i="0" sz="15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595340" y="635616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600"/>
              <a:t>TODAY’S </a:t>
            </a:r>
            <a:r>
              <a:rPr lang="en-US" sz="2600">
                <a:solidFill>
                  <a:schemeClr val="accent2"/>
                </a:solidFill>
              </a:rPr>
              <a:t>LESSON 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593724" y="154305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744019" y="160685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1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1386850" y="1706450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OBSTACLE COURSE GAME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1873574" y="2364601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2023869" y="2428400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2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2666700" y="2528000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NEW TOPIC: CONSTRAINTS 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3047124" y="3295564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3197419" y="3359363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3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3840250" y="3458963"/>
            <a:ext cx="300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 ACTIVITY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3803124" y="4337276"/>
            <a:ext cx="756000" cy="73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3953419" y="4401075"/>
            <a:ext cx="455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4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4596250" y="4500675"/>
            <a:ext cx="3534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 PROJECT: RACING GAME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33"/>
          <p:cNvCxnSpPr>
            <a:endCxn id="292" idx="0"/>
          </p:cNvCxnSpPr>
          <p:nvPr/>
        </p:nvCxnSpPr>
        <p:spPr>
          <a:xfrm>
            <a:off x="4569328" y="1953052"/>
            <a:ext cx="1500" cy="8517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93" name="Google Shape;293;p33"/>
          <p:cNvGrpSpPr/>
          <p:nvPr/>
        </p:nvGrpSpPr>
        <p:grpSpPr>
          <a:xfrm>
            <a:off x="2922043" y="1955719"/>
            <a:ext cx="1519734" cy="843166"/>
            <a:chOff x="2978032" y="1916860"/>
            <a:chExt cx="1469052" cy="741180"/>
          </a:xfrm>
        </p:grpSpPr>
        <p:cxnSp>
          <p:nvCxnSpPr>
            <p:cNvPr id="294" name="Google Shape;294;p33"/>
            <p:cNvCxnSpPr/>
            <p:nvPr/>
          </p:nvCxnSpPr>
          <p:spPr>
            <a:xfrm>
              <a:off x="4447084" y="1916860"/>
              <a:ext cx="0" cy="203074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5" name="Google Shape;295;p33"/>
            <p:cNvSpPr/>
            <p:nvPr/>
          </p:nvSpPr>
          <p:spPr>
            <a:xfrm flipH="1">
              <a:off x="2978032" y="2241834"/>
              <a:ext cx="248561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6" name="Google Shape;296;p33"/>
            <p:cNvGrpSpPr/>
            <p:nvPr/>
          </p:nvGrpSpPr>
          <p:grpSpPr>
            <a:xfrm>
              <a:off x="2978032" y="1993273"/>
              <a:ext cx="1469052" cy="664767"/>
              <a:chOff x="2978032" y="1993273"/>
              <a:chExt cx="1469052" cy="664767"/>
            </a:xfrm>
          </p:grpSpPr>
          <p:cxnSp>
            <p:nvCxnSpPr>
              <p:cNvPr id="297" name="Google Shape;297;p33"/>
              <p:cNvCxnSpPr/>
              <p:nvPr/>
            </p:nvCxnSpPr>
            <p:spPr>
              <a:xfrm>
                <a:off x="2978032" y="2359765"/>
                <a:ext cx="1" cy="29827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33"/>
              <p:cNvCxnSpPr>
                <a:stCxn id="295" idx="0"/>
                <a:endCxn id="299" idx="0"/>
              </p:cNvCxnSpPr>
              <p:nvPr/>
            </p:nvCxnSpPr>
            <p:spPr>
              <a:xfrm>
                <a:off x="3102312" y="2241834"/>
                <a:ext cx="12204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99" name="Google Shape;299;p33"/>
              <p:cNvSpPr/>
              <p:nvPr/>
            </p:nvSpPr>
            <p:spPr>
              <a:xfrm flipH="1" rot="10800000">
                <a:off x="4198523" y="1993273"/>
                <a:ext cx="248561" cy="248561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" name="Google Shape;300;p33"/>
          <p:cNvGrpSpPr/>
          <p:nvPr/>
        </p:nvGrpSpPr>
        <p:grpSpPr>
          <a:xfrm>
            <a:off x="1281566" y="1912619"/>
            <a:ext cx="3019450" cy="892129"/>
            <a:chOff x="1392264" y="1878973"/>
            <a:chExt cx="2918753" cy="784220"/>
          </a:xfrm>
        </p:grpSpPr>
        <p:cxnSp>
          <p:nvCxnSpPr>
            <p:cNvPr id="301" name="Google Shape;301;p33"/>
            <p:cNvCxnSpPr/>
            <p:nvPr/>
          </p:nvCxnSpPr>
          <p:spPr>
            <a:xfrm>
              <a:off x="4311017" y="1914479"/>
              <a:ext cx="0" cy="91155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2" name="Google Shape;302;p33"/>
            <p:cNvSpPr/>
            <p:nvPr/>
          </p:nvSpPr>
          <p:spPr>
            <a:xfrm flipH="1">
              <a:off x="1392264" y="2127534"/>
              <a:ext cx="248561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3" name="Google Shape;303;p33"/>
            <p:cNvCxnSpPr/>
            <p:nvPr/>
          </p:nvCxnSpPr>
          <p:spPr>
            <a:xfrm>
              <a:off x="1392264" y="2245465"/>
              <a:ext cx="953" cy="417728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" name="Google Shape;304;p33"/>
            <p:cNvCxnSpPr>
              <a:stCxn id="302" idx="0"/>
              <a:endCxn id="305" idx="0"/>
            </p:cNvCxnSpPr>
            <p:nvPr/>
          </p:nvCxnSpPr>
          <p:spPr>
            <a:xfrm>
              <a:off x="1516545" y="2127534"/>
              <a:ext cx="26703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5" name="Google Shape;305;p33"/>
            <p:cNvSpPr/>
            <p:nvPr/>
          </p:nvSpPr>
          <p:spPr>
            <a:xfrm flipH="1" rot="10800000">
              <a:off x="4062456" y="1878973"/>
              <a:ext cx="248561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33"/>
          <p:cNvGrpSpPr/>
          <p:nvPr/>
        </p:nvGrpSpPr>
        <p:grpSpPr>
          <a:xfrm>
            <a:off x="4702556" y="1955719"/>
            <a:ext cx="1519374" cy="843166"/>
            <a:chOff x="4699166" y="1916860"/>
            <a:chExt cx="1468704" cy="741180"/>
          </a:xfrm>
        </p:grpSpPr>
        <p:cxnSp>
          <p:nvCxnSpPr>
            <p:cNvPr id="307" name="Google Shape;307;p33"/>
            <p:cNvCxnSpPr/>
            <p:nvPr/>
          </p:nvCxnSpPr>
          <p:spPr>
            <a:xfrm>
              <a:off x="4699166" y="1916860"/>
              <a:ext cx="0" cy="203074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8" name="Google Shape;308;p33"/>
            <p:cNvSpPr/>
            <p:nvPr/>
          </p:nvSpPr>
          <p:spPr>
            <a:xfrm>
              <a:off x="5919368" y="2241834"/>
              <a:ext cx="248502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9" name="Google Shape;309;p33"/>
            <p:cNvCxnSpPr/>
            <p:nvPr/>
          </p:nvCxnSpPr>
          <p:spPr>
            <a:xfrm flipH="1">
              <a:off x="6167869" y="2359765"/>
              <a:ext cx="1" cy="298275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" name="Google Shape;310;p33"/>
            <p:cNvCxnSpPr>
              <a:stCxn id="308" idx="0"/>
              <a:endCxn id="311" idx="0"/>
            </p:cNvCxnSpPr>
            <p:nvPr/>
          </p:nvCxnSpPr>
          <p:spPr>
            <a:xfrm rot="10800000">
              <a:off x="4823519" y="2241834"/>
              <a:ext cx="12201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1" name="Google Shape;311;p33"/>
            <p:cNvSpPr/>
            <p:nvPr/>
          </p:nvSpPr>
          <p:spPr>
            <a:xfrm rot="10800000">
              <a:off x="4699166" y="1993273"/>
              <a:ext cx="248502" cy="24856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33"/>
          <p:cNvGrpSpPr/>
          <p:nvPr/>
        </p:nvGrpSpPr>
        <p:grpSpPr>
          <a:xfrm>
            <a:off x="4843285" y="1912619"/>
            <a:ext cx="3018734" cy="892129"/>
            <a:chOff x="4835201" y="1878973"/>
            <a:chExt cx="2918061" cy="784220"/>
          </a:xfrm>
        </p:grpSpPr>
        <p:cxnSp>
          <p:nvCxnSpPr>
            <p:cNvPr id="313" name="Google Shape;313;p33"/>
            <p:cNvCxnSpPr/>
            <p:nvPr/>
          </p:nvCxnSpPr>
          <p:spPr>
            <a:xfrm>
              <a:off x="4835201" y="1914479"/>
              <a:ext cx="0" cy="91155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14" name="Google Shape;314;p33"/>
            <p:cNvGrpSpPr/>
            <p:nvPr/>
          </p:nvGrpSpPr>
          <p:grpSpPr>
            <a:xfrm>
              <a:off x="4835201" y="1878973"/>
              <a:ext cx="2918061" cy="784220"/>
              <a:chOff x="4835201" y="1878973"/>
              <a:chExt cx="2918061" cy="784220"/>
            </a:xfrm>
          </p:grpSpPr>
          <p:sp>
            <p:nvSpPr>
              <p:cNvPr id="315" name="Google Shape;315;p33"/>
              <p:cNvSpPr/>
              <p:nvPr/>
            </p:nvSpPr>
            <p:spPr>
              <a:xfrm>
                <a:off x="7504760" y="2127534"/>
                <a:ext cx="248502" cy="248561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16" name="Google Shape;316;p33"/>
              <p:cNvCxnSpPr/>
              <p:nvPr/>
            </p:nvCxnSpPr>
            <p:spPr>
              <a:xfrm flipH="1">
                <a:off x="7752309" y="2245465"/>
                <a:ext cx="953" cy="41772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33"/>
              <p:cNvCxnSpPr>
                <a:stCxn id="315" idx="0"/>
                <a:endCxn id="318" idx="0"/>
              </p:cNvCxnSpPr>
              <p:nvPr/>
            </p:nvCxnSpPr>
            <p:spPr>
              <a:xfrm rot="10800000">
                <a:off x="4959311" y="2127534"/>
                <a:ext cx="26697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18" name="Google Shape;318;p33"/>
              <p:cNvSpPr/>
              <p:nvPr/>
            </p:nvSpPr>
            <p:spPr>
              <a:xfrm rot="10800000">
                <a:off x="4835201" y="1878973"/>
                <a:ext cx="248502" cy="248561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/>
              <a:t>CONSTRAINTS:  </a:t>
            </a:r>
            <a:r>
              <a:rPr lang="en-US">
                <a:solidFill>
                  <a:schemeClr val="accent2"/>
                </a:solidFill>
              </a:rPr>
              <a:t>HOW TO MOVE OBJECTS IN ROBLOX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3554249" y="1634501"/>
            <a:ext cx="2033100" cy="318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3656603" y="1693531"/>
            <a:ext cx="1825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TYPES OF </a:t>
            </a:r>
            <a:r>
              <a:rPr b="1"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CONSTRAINTS</a:t>
            </a:r>
            <a:endParaRPr b="1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944433" y="2804752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2588581" y="2804752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3"/>
          <p:cNvSpPr/>
          <p:nvPr/>
        </p:nvSpPr>
        <p:spPr>
          <a:xfrm>
            <a:off x="4232728" y="2804752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876876" y="2804752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7521025" y="2804752"/>
            <a:ext cx="676200" cy="74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595325" y="3749497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BALL-IN SOCKET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2239474" y="3749497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HINGES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3913773" y="3749497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PRISMATIC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7174380" y="3713378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WELDS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5541369" y="3749497"/>
            <a:ext cx="1374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CYLINDRICAL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6096851" y="3010154"/>
            <a:ext cx="236172" cy="326342"/>
          </a:xfrm>
          <a:custGeom>
            <a:rect b="b" l="l" r="r" t="t"/>
            <a:pathLst>
              <a:path extrusionOk="0" h="2155" w="1714">
                <a:moveTo>
                  <a:pt x="1680" y="1425"/>
                </a:moveTo>
                <a:cubicBezTo>
                  <a:pt x="1577" y="1592"/>
                  <a:pt x="1248" y="1714"/>
                  <a:pt x="857" y="1714"/>
                </a:cubicBezTo>
                <a:cubicBezTo>
                  <a:pt x="466" y="1714"/>
                  <a:pt x="137" y="1592"/>
                  <a:pt x="34" y="1425"/>
                </a:cubicBezTo>
                <a:cubicBezTo>
                  <a:pt x="12" y="1390"/>
                  <a:pt x="0" y="1409"/>
                  <a:pt x="0" y="1426"/>
                </a:cubicBezTo>
                <a:cubicBezTo>
                  <a:pt x="0" y="1444"/>
                  <a:pt x="0" y="1671"/>
                  <a:pt x="0" y="1671"/>
                </a:cubicBezTo>
                <a:cubicBezTo>
                  <a:pt x="0" y="1909"/>
                  <a:pt x="384" y="2155"/>
                  <a:pt x="857" y="2155"/>
                </a:cubicBezTo>
                <a:cubicBezTo>
                  <a:pt x="1330" y="2155"/>
                  <a:pt x="1714" y="1909"/>
                  <a:pt x="1714" y="1671"/>
                </a:cubicBezTo>
                <a:cubicBezTo>
                  <a:pt x="1714" y="1671"/>
                  <a:pt x="1714" y="1444"/>
                  <a:pt x="1714" y="1426"/>
                </a:cubicBezTo>
                <a:cubicBezTo>
                  <a:pt x="1714" y="1409"/>
                  <a:pt x="1702" y="1390"/>
                  <a:pt x="1680" y="1425"/>
                </a:cubicBezTo>
                <a:close/>
                <a:moveTo>
                  <a:pt x="1682" y="799"/>
                </a:moveTo>
                <a:cubicBezTo>
                  <a:pt x="1580" y="947"/>
                  <a:pt x="1249" y="1055"/>
                  <a:pt x="857" y="1055"/>
                </a:cubicBezTo>
                <a:cubicBezTo>
                  <a:pt x="465" y="1055"/>
                  <a:pt x="134" y="947"/>
                  <a:pt x="32" y="799"/>
                </a:cubicBezTo>
                <a:cubicBezTo>
                  <a:pt x="11" y="769"/>
                  <a:pt x="0" y="785"/>
                  <a:pt x="0" y="799"/>
                </a:cubicBezTo>
                <a:cubicBezTo>
                  <a:pt x="0" y="813"/>
                  <a:pt x="0" y="1087"/>
                  <a:pt x="0" y="1087"/>
                </a:cubicBezTo>
                <a:cubicBezTo>
                  <a:pt x="0" y="1303"/>
                  <a:pt x="384" y="1478"/>
                  <a:pt x="857" y="1478"/>
                </a:cubicBezTo>
                <a:cubicBezTo>
                  <a:pt x="1330" y="1478"/>
                  <a:pt x="1714" y="1303"/>
                  <a:pt x="1714" y="1087"/>
                </a:cubicBezTo>
                <a:cubicBezTo>
                  <a:pt x="1714" y="1087"/>
                  <a:pt x="1714" y="813"/>
                  <a:pt x="1714" y="799"/>
                </a:cubicBezTo>
                <a:cubicBezTo>
                  <a:pt x="1714" y="785"/>
                  <a:pt x="1703" y="769"/>
                  <a:pt x="1682" y="799"/>
                </a:cubicBezTo>
                <a:close/>
                <a:moveTo>
                  <a:pt x="857" y="0"/>
                </a:moveTo>
                <a:cubicBezTo>
                  <a:pt x="384" y="0"/>
                  <a:pt x="0" y="145"/>
                  <a:pt x="0" y="323"/>
                </a:cubicBezTo>
                <a:cubicBezTo>
                  <a:pt x="0" y="477"/>
                  <a:pt x="0" y="477"/>
                  <a:pt x="0" y="477"/>
                </a:cubicBezTo>
                <a:cubicBezTo>
                  <a:pt x="0" y="666"/>
                  <a:pt x="384" y="819"/>
                  <a:pt x="857" y="819"/>
                </a:cubicBezTo>
                <a:cubicBezTo>
                  <a:pt x="1330" y="819"/>
                  <a:pt x="1714" y="666"/>
                  <a:pt x="1714" y="477"/>
                </a:cubicBezTo>
                <a:cubicBezTo>
                  <a:pt x="1714" y="323"/>
                  <a:pt x="1714" y="323"/>
                  <a:pt x="1714" y="323"/>
                </a:cubicBezTo>
                <a:cubicBezTo>
                  <a:pt x="1714" y="145"/>
                  <a:pt x="1330" y="0"/>
                  <a:pt x="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7744840" y="3014079"/>
            <a:ext cx="236165" cy="318500"/>
          </a:xfrm>
          <a:custGeom>
            <a:rect b="b" l="l" r="r" t="t"/>
            <a:pathLst>
              <a:path extrusionOk="0" h="208" w="207">
                <a:moveTo>
                  <a:pt x="0" y="192"/>
                </a:moveTo>
                <a:cubicBezTo>
                  <a:pt x="0" y="188"/>
                  <a:pt x="1" y="184"/>
                  <a:pt x="4" y="181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6" y="61"/>
                  <a:pt x="114" y="54"/>
                  <a:pt x="114" y="47"/>
                </a:cubicBezTo>
                <a:cubicBezTo>
                  <a:pt x="114" y="40"/>
                  <a:pt x="115" y="33"/>
                  <a:pt x="118" y="28"/>
                </a:cubicBezTo>
                <a:cubicBezTo>
                  <a:pt x="121" y="22"/>
                  <a:pt x="124" y="17"/>
                  <a:pt x="129" y="13"/>
                </a:cubicBezTo>
                <a:cubicBezTo>
                  <a:pt x="133" y="9"/>
                  <a:pt x="138" y="6"/>
                  <a:pt x="143" y="3"/>
                </a:cubicBezTo>
                <a:cubicBezTo>
                  <a:pt x="149" y="1"/>
                  <a:pt x="155" y="0"/>
                  <a:pt x="161" y="0"/>
                </a:cubicBezTo>
                <a:cubicBezTo>
                  <a:pt x="169" y="0"/>
                  <a:pt x="175" y="1"/>
                  <a:pt x="181" y="5"/>
                </a:cubicBezTo>
                <a:cubicBezTo>
                  <a:pt x="187" y="8"/>
                  <a:pt x="192" y="11"/>
                  <a:pt x="196" y="16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38" y="53"/>
                  <a:pt x="138" y="53"/>
                  <a:pt x="138" y="53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6" y="59"/>
                  <a:pt x="206" y="59"/>
                  <a:pt x="206" y="59"/>
                </a:cubicBezTo>
                <a:cubicBezTo>
                  <a:pt x="205" y="64"/>
                  <a:pt x="203" y="69"/>
                  <a:pt x="200" y="73"/>
                </a:cubicBezTo>
                <a:cubicBezTo>
                  <a:pt x="197" y="77"/>
                  <a:pt x="193" y="81"/>
                  <a:pt x="189" y="84"/>
                </a:cubicBezTo>
                <a:cubicBezTo>
                  <a:pt x="185" y="87"/>
                  <a:pt x="181" y="89"/>
                  <a:pt x="176" y="91"/>
                </a:cubicBezTo>
                <a:cubicBezTo>
                  <a:pt x="171" y="93"/>
                  <a:pt x="166" y="94"/>
                  <a:pt x="161" y="94"/>
                </a:cubicBezTo>
                <a:cubicBezTo>
                  <a:pt x="153" y="94"/>
                  <a:pt x="147" y="92"/>
                  <a:pt x="141" y="89"/>
                </a:cubicBezTo>
                <a:cubicBezTo>
                  <a:pt x="27" y="203"/>
                  <a:pt x="27" y="203"/>
                  <a:pt x="27" y="203"/>
                </a:cubicBezTo>
                <a:cubicBezTo>
                  <a:pt x="23" y="206"/>
                  <a:pt x="20" y="208"/>
                  <a:pt x="15" y="208"/>
                </a:cubicBezTo>
                <a:cubicBezTo>
                  <a:pt x="11" y="208"/>
                  <a:pt x="7" y="206"/>
                  <a:pt x="4" y="203"/>
                </a:cubicBezTo>
                <a:cubicBezTo>
                  <a:pt x="1" y="200"/>
                  <a:pt x="0" y="196"/>
                  <a:pt x="0" y="192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33"/>
          <p:cNvGrpSpPr/>
          <p:nvPr/>
        </p:nvGrpSpPr>
        <p:grpSpPr>
          <a:xfrm>
            <a:off x="4398766" y="2984128"/>
            <a:ext cx="344058" cy="378358"/>
            <a:chOff x="3149600" y="1962150"/>
            <a:chExt cx="406400" cy="406400"/>
          </a:xfrm>
        </p:grpSpPr>
        <p:sp>
          <p:nvSpPr>
            <p:cNvPr id="334" name="Google Shape;334;p33"/>
            <p:cNvSpPr/>
            <p:nvPr/>
          </p:nvSpPr>
          <p:spPr>
            <a:xfrm>
              <a:off x="3149600" y="1962150"/>
              <a:ext cx="127000" cy="406400"/>
            </a:xfrm>
            <a:custGeom>
              <a:rect b="b" l="l" r="r" t="t"/>
              <a:pathLst>
                <a:path extrusionOk="0" h="256" w="80">
                  <a:moveTo>
                    <a:pt x="64" y="48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0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10" y="106"/>
                  </a:lnTo>
                  <a:lnTo>
                    <a:pt x="16" y="11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70" y="106"/>
                  </a:lnTo>
                  <a:lnTo>
                    <a:pt x="76" y="98"/>
                  </a:lnTo>
                  <a:lnTo>
                    <a:pt x="78" y="9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8" y="70"/>
                  </a:lnTo>
                  <a:lnTo>
                    <a:pt x="76" y="62"/>
                  </a:lnTo>
                  <a:lnTo>
                    <a:pt x="70" y="54"/>
                  </a:lnTo>
                  <a:lnTo>
                    <a:pt x="64" y="48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48" y="120"/>
                  </a:lnTo>
                  <a:lnTo>
                    <a:pt x="48" y="232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32" y="102"/>
                  </a:lnTo>
                  <a:lnTo>
                    <a:pt x="32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3429000" y="1962150"/>
              <a:ext cx="127000" cy="406400"/>
            </a:xfrm>
            <a:custGeom>
              <a:rect b="b" l="l" r="r" t="t"/>
              <a:pathLst>
                <a:path extrusionOk="0" h="256" w="80">
                  <a:moveTo>
                    <a:pt x="64" y="48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0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10" y="106"/>
                  </a:lnTo>
                  <a:lnTo>
                    <a:pt x="16" y="11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70" y="106"/>
                  </a:lnTo>
                  <a:lnTo>
                    <a:pt x="76" y="98"/>
                  </a:lnTo>
                  <a:lnTo>
                    <a:pt x="78" y="9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8" y="70"/>
                  </a:lnTo>
                  <a:lnTo>
                    <a:pt x="76" y="62"/>
                  </a:lnTo>
                  <a:lnTo>
                    <a:pt x="70" y="54"/>
                  </a:lnTo>
                  <a:lnTo>
                    <a:pt x="64" y="48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48" y="120"/>
                  </a:lnTo>
                  <a:lnTo>
                    <a:pt x="48" y="232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32" y="102"/>
                  </a:lnTo>
                  <a:lnTo>
                    <a:pt x="32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289300" y="1962150"/>
              <a:ext cx="127000" cy="406400"/>
            </a:xfrm>
            <a:custGeom>
              <a:rect b="b" l="l" r="r" t="t"/>
              <a:pathLst>
                <a:path extrusionOk="0" h="256" w="80">
                  <a:moveTo>
                    <a:pt x="64" y="144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0" y="150"/>
                  </a:lnTo>
                  <a:lnTo>
                    <a:pt x="4" y="158"/>
                  </a:lnTo>
                  <a:lnTo>
                    <a:pt x="2" y="16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86"/>
                  </a:lnTo>
                  <a:lnTo>
                    <a:pt x="4" y="194"/>
                  </a:lnTo>
                  <a:lnTo>
                    <a:pt x="10" y="202"/>
                  </a:lnTo>
                  <a:lnTo>
                    <a:pt x="16" y="208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70" y="202"/>
                  </a:lnTo>
                  <a:lnTo>
                    <a:pt x="76" y="194"/>
                  </a:lnTo>
                  <a:lnTo>
                    <a:pt x="78" y="18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78" y="166"/>
                  </a:lnTo>
                  <a:lnTo>
                    <a:pt x="76" y="158"/>
                  </a:lnTo>
                  <a:lnTo>
                    <a:pt x="70" y="150"/>
                  </a:lnTo>
                  <a:lnTo>
                    <a:pt x="64" y="144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2" y="136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216"/>
                  </a:lnTo>
                  <a:lnTo>
                    <a:pt x="32" y="216"/>
                  </a:lnTo>
                  <a:lnTo>
                    <a:pt x="40" y="216"/>
                  </a:lnTo>
                  <a:lnTo>
                    <a:pt x="40" y="216"/>
                  </a:lnTo>
                  <a:lnTo>
                    <a:pt x="48" y="216"/>
                  </a:lnTo>
                  <a:lnTo>
                    <a:pt x="48" y="232"/>
                  </a:lnTo>
                  <a:close/>
                  <a:moveTo>
                    <a:pt x="62" y="182"/>
                  </a:moveTo>
                  <a:lnTo>
                    <a:pt x="62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0" y="200"/>
                  </a:lnTo>
                  <a:lnTo>
                    <a:pt x="40" y="200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18" y="182"/>
                  </a:lnTo>
                  <a:lnTo>
                    <a:pt x="18" y="182"/>
                  </a:lnTo>
                  <a:lnTo>
                    <a:pt x="16" y="176"/>
                  </a:lnTo>
                  <a:lnTo>
                    <a:pt x="16" y="176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68"/>
                  </a:lnTo>
                  <a:lnTo>
                    <a:pt x="18" y="168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48" y="154"/>
                  </a:lnTo>
                  <a:lnTo>
                    <a:pt x="48" y="154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2" y="168"/>
                  </a:lnTo>
                  <a:lnTo>
                    <a:pt x="6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4" y="176"/>
                  </a:lnTo>
                  <a:lnTo>
                    <a:pt x="64" y="176"/>
                  </a:lnTo>
                  <a:lnTo>
                    <a:pt x="62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33"/>
          <p:cNvSpPr/>
          <p:nvPr/>
        </p:nvSpPr>
        <p:spPr>
          <a:xfrm>
            <a:off x="1094223" y="2965119"/>
            <a:ext cx="224981" cy="249220"/>
          </a:xfrm>
          <a:custGeom>
            <a:rect b="b" l="l" r="r" t="t"/>
            <a:pathLst>
              <a:path extrusionOk="0" h="209" w="208">
                <a:moveTo>
                  <a:pt x="76" y="205"/>
                </a:moveTo>
                <a:cubicBezTo>
                  <a:pt x="68" y="202"/>
                  <a:pt x="59" y="199"/>
                  <a:pt x="52" y="194"/>
                </a:cubicBezTo>
                <a:cubicBezTo>
                  <a:pt x="44" y="190"/>
                  <a:pt x="37" y="184"/>
                  <a:pt x="30" y="178"/>
                </a:cubicBezTo>
                <a:cubicBezTo>
                  <a:pt x="24" y="172"/>
                  <a:pt x="19" y="165"/>
                  <a:pt x="14" y="157"/>
                </a:cubicBezTo>
                <a:cubicBezTo>
                  <a:pt x="10" y="149"/>
                  <a:pt x="6" y="141"/>
                  <a:pt x="4" y="132"/>
                </a:cubicBezTo>
                <a:cubicBezTo>
                  <a:pt x="1" y="123"/>
                  <a:pt x="0" y="114"/>
                  <a:pt x="0" y="105"/>
                </a:cubicBezTo>
                <a:cubicBezTo>
                  <a:pt x="0" y="95"/>
                  <a:pt x="1" y="86"/>
                  <a:pt x="4" y="77"/>
                </a:cubicBezTo>
                <a:cubicBezTo>
                  <a:pt x="6" y="68"/>
                  <a:pt x="10" y="60"/>
                  <a:pt x="14" y="52"/>
                </a:cubicBezTo>
                <a:cubicBezTo>
                  <a:pt x="19" y="44"/>
                  <a:pt x="24" y="37"/>
                  <a:pt x="30" y="31"/>
                </a:cubicBezTo>
                <a:cubicBezTo>
                  <a:pt x="37" y="25"/>
                  <a:pt x="44" y="19"/>
                  <a:pt x="52" y="15"/>
                </a:cubicBezTo>
                <a:cubicBezTo>
                  <a:pt x="59" y="10"/>
                  <a:pt x="68" y="7"/>
                  <a:pt x="76" y="4"/>
                </a:cubicBezTo>
                <a:cubicBezTo>
                  <a:pt x="85" y="2"/>
                  <a:pt x="94" y="0"/>
                  <a:pt x="104" y="0"/>
                </a:cubicBezTo>
                <a:cubicBezTo>
                  <a:pt x="114" y="0"/>
                  <a:pt x="123" y="2"/>
                  <a:pt x="132" y="4"/>
                </a:cubicBezTo>
                <a:cubicBezTo>
                  <a:pt x="141" y="7"/>
                  <a:pt x="149" y="10"/>
                  <a:pt x="157" y="15"/>
                </a:cubicBezTo>
                <a:cubicBezTo>
                  <a:pt x="164" y="19"/>
                  <a:pt x="171" y="25"/>
                  <a:pt x="178" y="31"/>
                </a:cubicBezTo>
                <a:cubicBezTo>
                  <a:pt x="184" y="37"/>
                  <a:pt x="189" y="44"/>
                  <a:pt x="194" y="52"/>
                </a:cubicBezTo>
                <a:cubicBezTo>
                  <a:pt x="198" y="60"/>
                  <a:pt x="202" y="68"/>
                  <a:pt x="204" y="77"/>
                </a:cubicBezTo>
                <a:cubicBezTo>
                  <a:pt x="207" y="86"/>
                  <a:pt x="208" y="95"/>
                  <a:pt x="208" y="105"/>
                </a:cubicBezTo>
                <a:cubicBezTo>
                  <a:pt x="208" y="114"/>
                  <a:pt x="207" y="123"/>
                  <a:pt x="204" y="132"/>
                </a:cubicBezTo>
                <a:cubicBezTo>
                  <a:pt x="202" y="141"/>
                  <a:pt x="198" y="149"/>
                  <a:pt x="194" y="157"/>
                </a:cubicBezTo>
                <a:cubicBezTo>
                  <a:pt x="189" y="165"/>
                  <a:pt x="184" y="172"/>
                  <a:pt x="178" y="178"/>
                </a:cubicBezTo>
                <a:cubicBezTo>
                  <a:pt x="171" y="184"/>
                  <a:pt x="164" y="190"/>
                  <a:pt x="157" y="194"/>
                </a:cubicBezTo>
                <a:cubicBezTo>
                  <a:pt x="149" y="199"/>
                  <a:pt x="141" y="202"/>
                  <a:pt x="132" y="205"/>
                </a:cubicBezTo>
                <a:cubicBezTo>
                  <a:pt x="123" y="207"/>
                  <a:pt x="114" y="209"/>
                  <a:pt x="104" y="209"/>
                </a:cubicBezTo>
                <a:cubicBezTo>
                  <a:pt x="94" y="209"/>
                  <a:pt x="85" y="207"/>
                  <a:pt x="76" y="205"/>
                </a:cubicBezTo>
                <a:close/>
                <a:moveTo>
                  <a:pt x="47" y="100"/>
                </a:moveTo>
                <a:cubicBezTo>
                  <a:pt x="47" y="93"/>
                  <a:pt x="48" y="86"/>
                  <a:pt x="49" y="79"/>
                </a:cubicBezTo>
                <a:cubicBezTo>
                  <a:pt x="50" y="72"/>
                  <a:pt x="51" y="65"/>
                  <a:pt x="53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18" y="65"/>
                  <a:pt x="15" y="71"/>
                  <a:pt x="13" y="78"/>
                </a:cubicBezTo>
                <a:cubicBezTo>
                  <a:pt x="11" y="85"/>
                  <a:pt x="10" y="92"/>
                  <a:pt x="10" y="100"/>
                </a:cubicBezTo>
                <a:lnTo>
                  <a:pt x="47" y="100"/>
                </a:lnTo>
                <a:close/>
                <a:moveTo>
                  <a:pt x="53" y="150"/>
                </a:moveTo>
                <a:cubicBezTo>
                  <a:pt x="51" y="144"/>
                  <a:pt x="50" y="137"/>
                  <a:pt x="49" y="130"/>
                </a:cubicBezTo>
                <a:cubicBezTo>
                  <a:pt x="48" y="123"/>
                  <a:pt x="47" y="116"/>
                  <a:pt x="47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17"/>
                  <a:pt x="11" y="124"/>
                  <a:pt x="13" y="131"/>
                </a:cubicBezTo>
                <a:cubicBezTo>
                  <a:pt x="15" y="138"/>
                  <a:pt x="18" y="144"/>
                  <a:pt x="21" y="150"/>
                </a:cubicBezTo>
                <a:lnTo>
                  <a:pt x="53" y="150"/>
                </a:lnTo>
                <a:close/>
                <a:moveTo>
                  <a:pt x="56" y="50"/>
                </a:moveTo>
                <a:cubicBezTo>
                  <a:pt x="58" y="43"/>
                  <a:pt x="60" y="38"/>
                  <a:pt x="63" y="32"/>
                </a:cubicBezTo>
                <a:cubicBezTo>
                  <a:pt x="66" y="26"/>
                  <a:pt x="69" y="21"/>
                  <a:pt x="72" y="15"/>
                </a:cubicBezTo>
                <a:cubicBezTo>
                  <a:pt x="63" y="19"/>
                  <a:pt x="55" y="23"/>
                  <a:pt x="47" y="29"/>
                </a:cubicBezTo>
                <a:cubicBezTo>
                  <a:pt x="39" y="35"/>
                  <a:pt x="33" y="42"/>
                  <a:pt x="27" y="50"/>
                </a:cubicBezTo>
                <a:lnTo>
                  <a:pt x="56" y="50"/>
                </a:lnTo>
                <a:close/>
                <a:moveTo>
                  <a:pt x="63" y="177"/>
                </a:moveTo>
                <a:cubicBezTo>
                  <a:pt x="60" y="171"/>
                  <a:pt x="58" y="165"/>
                  <a:pt x="56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33" y="167"/>
                  <a:pt x="39" y="174"/>
                  <a:pt x="47" y="180"/>
                </a:cubicBezTo>
                <a:cubicBezTo>
                  <a:pt x="55" y="186"/>
                  <a:pt x="63" y="190"/>
                  <a:pt x="72" y="194"/>
                </a:cubicBezTo>
                <a:cubicBezTo>
                  <a:pt x="69" y="188"/>
                  <a:pt x="66" y="183"/>
                  <a:pt x="63" y="177"/>
                </a:cubicBezTo>
                <a:close/>
                <a:moveTo>
                  <a:pt x="62" y="59"/>
                </a:moveTo>
                <a:cubicBezTo>
                  <a:pt x="59" y="72"/>
                  <a:pt x="57" y="86"/>
                  <a:pt x="56" y="100"/>
                </a:cubicBezTo>
                <a:cubicBezTo>
                  <a:pt x="99" y="100"/>
                  <a:pt x="99" y="100"/>
                  <a:pt x="99" y="100"/>
                </a:cubicBezTo>
                <a:cubicBezTo>
                  <a:pt x="99" y="59"/>
                  <a:pt x="99" y="59"/>
                  <a:pt x="99" y="59"/>
                </a:cubicBezTo>
                <a:lnTo>
                  <a:pt x="62" y="59"/>
                </a:lnTo>
                <a:close/>
                <a:moveTo>
                  <a:pt x="62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23"/>
                  <a:pt x="59" y="137"/>
                  <a:pt x="62" y="150"/>
                </a:cubicBezTo>
                <a:close/>
                <a:moveTo>
                  <a:pt x="93" y="11"/>
                </a:moveTo>
                <a:cubicBezTo>
                  <a:pt x="91" y="11"/>
                  <a:pt x="89" y="11"/>
                  <a:pt x="86" y="12"/>
                </a:cubicBezTo>
                <a:cubicBezTo>
                  <a:pt x="82" y="17"/>
                  <a:pt x="78" y="23"/>
                  <a:pt x="75" y="30"/>
                </a:cubicBezTo>
                <a:cubicBezTo>
                  <a:pt x="71" y="36"/>
                  <a:pt x="68" y="43"/>
                  <a:pt x="66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10"/>
                  <a:pt x="99" y="10"/>
                  <a:pt x="99" y="10"/>
                </a:cubicBezTo>
                <a:cubicBezTo>
                  <a:pt x="97" y="10"/>
                  <a:pt x="95" y="10"/>
                  <a:pt x="93" y="11"/>
                </a:cubicBezTo>
                <a:close/>
                <a:moveTo>
                  <a:pt x="99" y="159"/>
                </a:moveTo>
                <a:cubicBezTo>
                  <a:pt x="66" y="159"/>
                  <a:pt x="66" y="159"/>
                  <a:pt x="66" y="159"/>
                </a:cubicBezTo>
                <a:cubicBezTo>
                  <a:pt x="68" y="166"/>
                  <a:pt x="71" y="173"/>
                  <a:pt x="75" y="179"/>
                </a:cubicBezTo>
                <a:cubicBezTo>
                  <a:pt x="78" y="186"/>
                  <a:pt x="82" y="192"/>
                  <a:pt x="86" y="197"/>
                </a:cubicBezTo>
                <a:cubicBezTo>
                  <a:pt x="89" y="198"/>
                  <a:pt x="91" y="198"/>
                  <a:pt x="93" y="198"/>
                </a:cubicBezTo>
                <a:cubicBezTo>
                  <a:pt x="95" y="199"/>
                  <a:pt x="97" y="199"/>
                  <a:pt x="99" y="199"/>
                </a:cubicBezTo>
                <a:lnTo>
                  <a:pt x="99" y="159"/>
                </a:lnTo>
                <a:close/>
                <a:moveTo>
                  <a:pt x="109" y="50"/>
                </a:moveTo>
                <a:cubicBezTo>
                  <a:pt x="140" y="50"/>
                  <a:pt x="140" y="50"/>
                  <a:pt x="140" y="50"/>
                </a:cubicBezTo>
                <a:cubicBezTo>
                  <a:pt x="138" y="42"/>
                  <a:pt x="135" y="36"/>
                  <a:pt x="131" y="29"/>
                </a:cubicBezTo>
                <a:cubicBezTo>
                  <a:pt x="127" y="23"/>
                  <a:pt x="123" y="17"/>
                  <a:pt x="119" y="11"/>
                </a:cubicBezTo>
                <a:cubicBezTo>
                  <a:pt x="116" y="11"/>
                  <a:pt x="112" y="10"/>
                  <a:pt x="109" y="10"/>
                </a:cubicBezTo>
                <a:lnTo>
                  <a:pt x="109" y="50"/>
                </a:lnTo>
                <a:close/>
                <a:moveTo>
                  <a:pt x="150" y="100"/>
                </a:moveTo>
                <a:cubicBezTo>
                  <a:pt x="149" y="86"/>
                  <a:pt x="147" y="72"/>
                  <a:pt x="143" y="59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100"/>
                  <a:pt x="109" y="100"/>
                  <a:pt x="109" y="100"/>
                </a:cubicBezTo>
                <a:lnTo>
                  <a:pt x="150" y="100"/>
                </a:lnTo>
                <a:close/>
                <a:moveTo>
                  <a:pt x="109" y="109"/>
                </a:moveTo>
                <a:cubicBezTo>
                  <a:pt x="109" y="150"/>
                  <a:pt x="109" y="150"/>
                  <a:pt x="109" y="150"/>
                </a:cubicBezTo>
                <a:cubicBezTo>
                  <a:pt x="143" y="150"/>
                  <a:pt x="143" y="150"/>
                  <a:pt x="143" y="150"/>
                </a:cubicBezTo>
                <a:cubicBezTo>
                  <a:pt x="147" y="137"/>
                  <a:pt x="149" y="123"/>
                  <a:pt x="150" y="109"/>
                </a:cubicBezTo>
                <a:lnTo>
                  <a:pt x="109" y="109"/>
                </a:lnTo>
                <a:close/>
                <a:moveTo>
                  <a:pt x="131" y="180"/>
                </a:moveTo>
                <a:cubicBezTo>
                  <a:pt x="135" y="173"/>
                  <a:pt x="138" y="167"/>
                  <a:pt x="140" y="159"/>
                </a:cubicBezTo>
                <a:cubicBezTo>
                  <a:pt x="109" y="159"/>
                  <a:pt x="109" y="159"/>
                  <a:pt x="109" y="15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2" y="199"/>
                  <a:pt x="116" y="198"/>
                  <a:pt x="119" y="198"/>
                </a:cubicBezTo>
                <a:cubicBezTo>
                  <a:pt x="123" y="192"/>
                  <a:pt x="128" y="186"/>
                  <a:pt x="131" y="180"/>
                </a:cubicBezTo>
                <a:close/>
                <a:moveTo>
                  <a:pt x="143" y="31"/>
                </a:moveTo>
                <a:cubicBezTo>
                  <a:pt x="145" y="37"/>
                  <a:pt x="148" y="43"/>
                  <a:pt x="150" y="50"/>
                </a:cubicBezTo>
                <a:cubicBezTo>
                  <a:pt x="181" y="50"/>
                  <a:pt x="181" y="50"/>
                  <a:pt x="181" y="50"/>
                </a:cubicBezTo>
                <a:cubicBezTo>
                  <a:pt x="175" y="41"/>
                  <a:pt x="168" y="34"/>
                  <a:pt x="160" y="28"/>
                </a:cubicBezTo>
                <a:cubicBezTo>
                  <a:pt x="152" y="22"/>
                  <a:pt x="143" y="18"/>
                  <a:pt x="133" y="14"/>
                </a:cubicBezTo>
                <a:cubicBezTo>
                  <a:pt x="136" y="20"/>
                  <a:pt x="140" y="25"/>
                  <a:pt x="143" y="31"/>
                </a:cubicBezTo>
                <a:close/>
                <a:moveTo>
                  <a:pt x="150" y="159"/>
                </a:moveTo>
                <a:cubicBezTo>
                  <a:pt x="146" y="172"/>
                  <a:pt x="140" y="184"/>
                  <a:pt x="133" y="195"/>
                </a:cubicBezTo>
                <a:cubicBezTo>
                  <a:pt x="143" y="191"/>
                  <a:pt x="152" y="187"/>
                  <a:pt x="160" y="181"/>
                </a:cubicBezTo>
                <a:cubicBezTo>
                  <a:pt x="168" y="175"/>
                  <a:pt x="175" y="168"/>
                  <a:pt x="181" y="159"/>
                </a:cubicBezTo>
                <a:lnTo>
                  <a:pt x="150" y="159"/>
                </a:lnTo>
                <a:close/>
                <a:moveTo>
                  <a:pt x="153" y="59"/>
                </a:moveTo>
                <a:cubicBezTo>
                  <a:pt x="157" y="72"/>
                  <a:pt x="159" y="86"/>
                  <a:pt x="159" y="100"/>
                </a:cubicBezTo>
                <a:cubicBezTo>
                  <a:pt x="198" y="100"/>
                  <a:pt x="198" y="100"/>
                  <a:pt x="198" y="100"/>
                </a:cubicBezTo>
                <a:cubicBezTo>
                  <a:pt x="198" y="92"/>
                  <a:pt x="197" y="85"/>
                  <a:pt x="195" y="78"/>
                </a:cubicBezTo>
                <a:cubicBezTo>
                  <a:pt x="193" y="71"/>
                  <a:pt x="190" y="65"/>
                  <a:pt x="187" y="59"/>
                </a:cubicBezTo>
                <a:lnTo>
                  <a:pt x="153" y="59"/>
                </a:lnTo>
                <a:close/>
                <a:moveTo>
                  <a:pt x="159" y="109"/>
                </a:moveTo>
                <a:cubicBezTo>
                  <a:pt x="159" y="123"/>
                  <a:pt x="157" y="137"/>
                  <a:pt x="153" y="150"/>
                </a:cubicBezTo>
                <a:cubicBezTo>
                  <a:pt x="187" y="150"/>
                  <a:pt x="187" y="150"/>
                  <a:pt x="187" y="150"/>
                </a:cubicBezTo>
                <a:cubicBezTo>
                  <a:pt x="190" y="144"/>
                  <a:pt x="193" y="138"/>
                  <a:pt x="195" y="131"/>
                </a:cubicBezTo>
                <a:cubicBezTo>
                  <a:pt x="197" y="124"/>
                  <a:pt x="198" y="117"/>
                  <a:pt x="198" y="109"/>
                </a:cubicBezTo>
                <a:lnTo>
                  <a:pt x="159" y="1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1171729" y="3087958"/>
            <a:ext cx="282793" cy="378366"/>
          </a:xfrm>
          <a:custGeom>
            <a:rect b="b" l="l" r="r" t="t"/>
            <a:pathLst>
              <a:path extrusionOk="0" h="209" w="208">
                <a:moveTo>
                  <a:pt x="76" y="205"/>
                </a:moveTo>
                <a:cubicBezTo>
                  <a:pt x="68" y="202"/>
                  <a:pt x="59" y="199"/>
                  <a:pt x="52" y="194"/>
                </a:cubicBezTo>
                <a:cubicBezTo>
                  <a:pt x="44" y="190"/>
                  <a:pt x="37" y="184"/>
                  <a:pt x="30" y="178"/>
                </a:cubicBezTo>
                <a:cubicBezTo>
                  <a:pt x="24" y="172"/>
                  <a:pt x="19" y="165"/>
                  <a:pt x="14" y="157"/>
                </a:cubicBezTo>
                <a:cubicBezTo>
                  <a:pt x="10" y="149"/>
                  <a:pt x="6" y="141"/>
                  <a:pt x="4" y="132"/>
                </a:cubicBezTo>
                <a:cubicBezTo>
                  <a:pt x="1" y="123"/>
                  <a:pt x="0" y="114"/>
                  <a:pt x="0" y="105"/>
                </a:cubicBezTo>
                <a:cubicBezTo>
                  <a:pt x="0" y="95"/>
                  <a:pt x="1" y="86"/>
                  <a:pt x="4" y="77"/>
                </a:cubicBezTo>
                <a:cubicBezTo>
                  <a:pt x="6" y="68"/>
                  <a:pt x="10" y="60"/>
                  <a:pt x="14" y="52"/>
                </a:cubicBezTo>
                <a:cubicBezTo>
                  <a:pt x="19" y="44"/>
                  <a:pt x="24" y="37"/>
                  <a:pt x="30" y="31"/>
                </a:cubicBezTo>
                <a:cubicBezTo>
                  <a:pt x="37" y="25"/>
                  <a:pt x="44" y="19"/>
                  <a:pt x="52" y="15"/>
                </a:cubicBezTo>
                <a:cubicBezTo>
                  <a:pt x="59" y="10"/>
                  <a:pt x="68" y="7"/>
                  <a:pt x="76" y="4"/>
                </a:cubicBezTo>
                <a:cubicBezTo>
                  <a:pt x="85" y="2"/>
                  <a:pt x="94" y="0"/>
                  <a:pt x="104" y="0"/>
                </a:cubicBezTo>
                <a:cubicBezTo>
                  <a:pt x="114" y="0"/>
                  <a:pt x="123" y="2"/>
                  <a:pt x="132" y="4"/>
                </a:cubicBezTo>
                <a:cubicBezTo>
                  <a:pt x="141" y="7"/>
                  <a:pt x="149" y="10"/>
                  <a:pt x="157" y="15"/>
                </a:cubicBezTo>
                <a:cubicBezTo>
                  <a:pt x="164" y="19"/>
                  <a:pt x="171" y="25"/>
                  <a:pt x="178" y="31"/>
                </a:cubicBezTo>
                <a:cubicBezTo>
                  <a:pt x="184" y="37"/>
                  <a:pt x="189" y="44"/>
                  <a:pt x="194" y="52"/>
                </a:cubicBezTo>
                <a:cubicBezTo>
                  <a:pt x="198" y="60"/>
                  <a:pt x="202" y="68"/>
                  <a:pt x="204" y="77"/>
                </a:cubicBezTo>
                <a:cubicBezTo>
                  <a:pt x="207" y="86"/>
                  <a:pt x="208" y="95"/>
                  <a:pt x="208" y="105"/>
                </a:cubicBezTo>
                <a:cubicBezTo>
                  <a:pt x="208" y="114"/>
                  <a:pt x="207" y="123"/>
                  <a:pt x="204" y="132"/>
                </a:cubicBezTo>
                <a:cubicBezTo>
                  <a:pt x="202" y="141"/>
                  <a:pt x="198" y="149"/>
                  <a:pt x="194" y="157"/>
                </a:cubicBezTo>
                <a:cubicBezTo>
                  <a:pt x="189" y="165"/>
                  <a:pt x="184" y="172"/>
                  <a:pt x="178" y="178"/>
                </a:cubicBezTo>
                <a:cubicBezTo>
                  <a:pt x="171" y="184"/>
                  <a:pt x="164" y="190"/>
                  <a:pt x="157" y="194"/>
                </a:cubicBezTo>
                <a:cubicBezTo>
                  <a:pt x="149" y="199"/>
                  <a:pt x="141" y="202"/>
                  <a:pt x="132" y="205"/>
                </a:cubicBezTo>
                <a:cubicBezTo>
                  <a:pt x="123" y="207"/>
                  <a:pt x="114" y="209"/>
                  <a:pt x="104" y="209"/>
                </a:cubicBezTo>
                <a:cubicBezTo>
                  <a:pt x="94" y="209"/>
                  <a:pt x="85" y="207"/>
                  <a:pt x="76" y="205"/>
                </a:cubicBezTo>
                <a:close/>
                <a:moveTo>
                  <a:pt x="47" y="100"/>
                </a:moveTo>
                <a:cubicBezTo>
                  <a:pt x="47" y="93"/>
                  <a:pt x="48" y="86"/>
                  <a:pt x="49" y="79"/>
                </a:cubicBezTo>
                <a:cubicBezTo>
                  <a:pt x="50" y="72"/>
                  <a:pt x="51" y="65"/>
                  <a:pt x="53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18" y="65"/>
                  <a:pt x="15" y="71"/>
                  <a:pt x="13" y="78"/>
                </a:cubicBezTo>
                <a:cubicBezTo>
                  <a:pt x="11" y="85"/>
                  <a:pt x="10" y="92"/>
                  <a:pt x="10" y="100"/>
                </a:cubicBezTo>
                <a:lnTo>
                  <a:pt x="47" y="100"/>
                </a:lnTo>
                <a:close/>
                <a:moveTo>
                  <a:pt x="53" y="150"/>
                </a:moveTo>
                <a:cubicBezTo>
                  <a:pt x="51" y="144"/>
                  <a:pt x="50" y="137"/>
                  <a:pt x="49" y="130"/>
                </a:cubicBezTo>
                <a:cubicBezTo>
                  <a:pt x="48" y="123"/>
                  <a:pt x="47" y="116"/>
                  <a:pt x="47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17"/>
                  <a:pt x="11" y="124"/>
                  <a:pt x="13" y="131"/>
                </a:cubicBezTo>
                <a:cubicBezTo>
                  <a:pt x="15" y="138"/>
                  <a:pt x="18" y="144"/>
                  <a:pt x="21" y="150"/>
                </a:cubicBezTo>
                <a:lnTo>
                  <a:pt x="53" y="150"/>
                </a:lnTo>
                <a:close/>
                <a:moveTo>
                  <a:pt x="56" y="50"/>
                </a:moveTo>
                <a:cubicBezTo>
                  <a:pt x="58" y="43"/>
                  <a:pt x="60" y="38"/>
                  <a:pt x="63" y="32"/>
                </a:cubicBezTo>
                <a:cubicBezTo>
                  <a:pt x="66" y="26"/>
                  <a:pt x="69" y="21"/>
                  <a:pt x="72" y="15"/>
                </a:cubicBezTo>
                <a:cubicBezTo>
                  <a:pt x="63" y="19"/>
                  <a:pt x="55" y="23"/>
                  <a:pt x="47" y="29"/>
                </a:cubicBezTo>
                <a:cubicBezTo>
                  <a:pt x="39" y="35"/>
                  <a:pt x="33" y="42"/>
                  <a:pt x="27" y="50"/>
                </a:cubicBezTo>
                <a:lnTo>
                  <a:pt x="56" y="50"/>
                </a:lnTo>
                <a:close/>
                <a:moveTo>
                  <a:pt x="63" y="177"/>
                </a:moveTo>
                <a:cubicBezTo>
                  <a:pt x="60" y="171"/>
                  <a:pt x="58" y="165"/>
                  <a:pt x="56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33" y="167"/>
                  <a:pt x="39" y="174"/>
                  <a:pt x="47" y="180"/>
                </a:cubicBezTo>
                <a:cubicBezTo>
                  <a:pt x="55" y="186"/>
                  <a:pt x="63" y="190"/>
                  <a:pt x="72" y="194"/>
                </a:cubicBezTo>
                <a:cubicBezTo>
                  <a:pt x="69" y="188"/>
                  <a:pt x="66" y="183"/>
                  <a:pt x="63" y="177"/>
                </a:cubicBezTo>
                <a:close/>
                <a:moveTo>
                  <a:pt x="62" y="59"/>
                </a:moveTo>
                <a:cubicBezTo>
                  <a:pt x="59" y="72"/>
                  <a:pt x="57" y="86"/>
                  <a:pt x="56" y="100"/>
                </a:cubicBezTo>
                <a:cubicBezTo>
                  <a:pt x="99" y="100"/>
                  <a:pt x="99" y="100"/>
                  <a:pt x="99" y="100"/>
                </a:cubicBezTo>
                <a:cubicBezTo>
                  <a:pt x="99" y="59"/>
                  <a:pt x="99" y="59"/>
                  <a:pt x="99" y="59"/>
                </a:cubicBezTo>
                <a:lnTo>
                  <a:pt x="62" y="59"/>
                </a:lnTo>
                <a:close/>
                <a:moveTo>
                  <a:pt x="62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23"/>
                  <a:pt x="59" y="137"/>
                  <a:pt x="62" y="150"/>
                </a:cubicBezTo>
                <a:close/>
                <a:moveTo>
                  <a:pt x="93" y="11"/>
                </a:moveTo>
                <a:cubicBezTo>
                  <a:pt x="91" y="11"/>
                  <a:pt x="89" y="11"/>
                  <a:pt x="86" y="12"/>
                </a:cubicBezTo>
                <a:cubicBezTo>
                  <a:pt x="82" y="17"/>
                  <a:pt x="78" y="23"/>
                  <a:pt x="75" y="30"/>
                </a:cubicBezTo>
                <a:cubicBezTo>
                  <a:pt x="71" y="36"/>
                  <a:pt x="68" y="43"/>
                  <a:pt x="66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10"/>
                  <a:pt x="99" y="10"/>
                  <a:pt x="99" y="10"/>
                </a:cubicBezTo>
                <a:cubicBezTo>
                  <a:pt x="97" y="10"/>
                  <a:pt x="95" y="10"/>
                  <a:pt x="93" y="11"/>
                </a:cubicBezTo>
                <a:close/>
                <a:moveTo>
                  <a:pt x="99" y="159"/>
                </a:moveTo>
                <a:cubicBezTo>
                  <a:pt x="66" y="159"/>
                  <a:pt x="66" y="159"/>
                  <a:pt x="66" y="159"/>
                </a:cubicBezTo>
                <a:cubicBezTo>
                  <a:pt x="68" y="166"/>
                  <a:pt x="71" y="173"/>
                  <a:pt x="75" y="179"/>
                </a:cubicBezTo>
                <a:cubicBezTo>
                  <a:pt x="78" y="186"/>
                  <a:pt x="82" y="192"/>
                  <a:pt x="86" y="197"/>
                </a:cubicBezTo>
                <a:cubicBezTo>
                  <a:pt x="89" y="198"/>
                  <a:pt x="91" y="198"/>
                  <a:pt x="93" y="198"/>
                </a:cubicBezTo>
                <a:cubicBezTo>
                  <a:pt x="95" y="199"/>
                  <a:pt x="97" y="199"/>
                  <a:pt x="99" y="199"/>
                </a:cubicBezTo>
                <a:lnTo>
                  <a:pt x="99" y="159"/>
                </a:lnTo>
                <a:close/>
                <a:moveTo>
                  <a:pt x="109" y="50"/>
                </a:moveTo>
                <a:cubicBezTo>
                  <a:pt x="140" y="50"/>
                  <a:pt x="140" y="50"/>
                  <a:pt x="140" y="50"/>
                </a:cubicBezTo>
                <a:cubicBezTo>
                  <a:pt x="138" y="42"/>
                  <a:pt x="135" y="36"/>
                  <a:pt x="131" y="29"/>
                </a:cubicBezTo>
                <a:cubicBezTo>
                  <a:pt x="127" y="23"/>
                  <a:pt x="123" y="17"/>
                  <a:pt x="119" y="11"/>
                </a:cubicBezTo>
                <a:cubicBezTo>
                  <a:pt x="116" y="11"/>
                  <a:pt x="112" y="10"/>
                  <a:pt x="109" y="10"/>
                </a:cubicBezTo>
                <a:lnTo>
                  <a:pt x="109" y="50"/>
                </a:lnTo>
                <a:close/>
                <a:moveTo>
                  <a:pt x="150" y="100"/>
                </a:moveTo>
                <a:cubicBezTo>
                  <a:pt x="149" y="86"/>
                  <a:pt x="147" y="72"/>
                  <a:pt x="143" y="59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100"/>
                  <a:pt x="109" y="100"/>
                  <a:pt x="109" y="100"/>
                </a:cubicBezTo>
                <a:lnTo>
                  <a:pt x="150" y="100"/>
                </a:lnTo>
                <a:close/>
                <a:moveTo>
                  <a:pt x="109" y="109"/>
                </a:moveTo>
                <a:cubicBezTo>
                  <a:pt x="109" y="150"/>
                  <a:pt x="109" y="150"/>
                  <a:pt x="109" y="150"/>
                </a:cubicBezTo>
                <a:cubicBezTo>
                  <a:pt x="143" y="150"/>
                  <a:pt x="143" y="150"/>
                  <a:pt x="143" y="150"/>
                </a:cubicBezTo>
                <a:cubicBezTo>
                  <a:pt x="147" y="137"/>
                  <a:pt x="149" y="123"/>
                  <a:pt x="150" y="109"/>
                </a:cubicBezTo>
                <a:lnTo>
                  <a:pt x="109" y="109"/>
                </a:lnTo>
                <a:close/>
                <a:moveTo>
                  <a:pt x="131" y="180"/>
                </a:moveTo>
                <a:cubicBezTo>
                  <a:pt x="135" y="173"/>
                  <a:pt x="138" y="167"/>
                  <a:pt x="140" y="159"/>
                </a:cubicBezTo>
                <a:cubicBezTo>
                  <a:pt x="109" y="159"/>
                  <a:pt x="109" y="159"/>
                  <a:pt x="109" y="15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2" y="199"/>
                  <a:pt x="116" y="198"/>
                  <a:pt x="119" y="198"/>
                </a:cubicBezTo>
                <a:cubicBezTo>
                  <a:pt x="123" y="192"/>
                  <a:pt x="128" y="186"/>
                  <a:pt x="131" y="180"/>
                </a:cubicBezTo>
                <a:close/>
                <a:moveTo>
                  <a:pt x="143" y="31"/>
                </a:moveTo>
                <a:cubicBezTo>
                  <a:pt x="145" y="37"/>
                  <a:pt x="148" y="43"/>
                  <a:pt x="150" y="50"/>
                </a:cubicBezTo>
                <a:cubicBezTo>
                  <a:pt x="181" y="50"/>
                  <a:pt x="181" y="50"/>
                  <a:pt x="181" y="50"/>
                </a:cubicBezTo>
                <a:cubicBezTo>
                  <a:pt x="175" y="41"/>
                  <a:pt x="168" y="34"/>
                  <a:pt x="160" y="28"/>
                </a:cubicBezTo>
                <a:cubicBezTo>
                  <a:pt x="152" y="22"/>
                  <a:pt x="143" y="18"/>
                  <a:pt x="133" y="14"/>
                </a:cubicBezTo>
                <a:cubicBezTo>
                  <a:pt x="136" y="20"/>
                  <a:pt x="140" y="25"/>
                  <a:pt x="143" y="31"/>
                </a:cubicBezTo>
                <a:close/>
                <a:moveTo>
                  <a:pt x="150" y="159"/>
                </a:moveTo>
                <a:cubicBezTo>
                  <a:pt x="146" y="172"/>
                  <a:pt x="140" y="184"/>
                  <a:pt x="133" y="195"/>
                </a:cubicBezTo>
                <a:cubicBezTo>
                  <a:pt x="143" y="191"/>
                  <a:pt x="152" y="187"/>
                  <a:pt x="160" y="181"/>
                </a:cubicBezTo>
                <a:cubicBezTo>
                  <a:pt x="168" y="175"/>
                  <a:pt x="175" y="168"/>
                  <a:pt x="181" y="159"/>
                </a:cubicBezTo>
                <a:lnTo>
                  <a:pt x="150" y="159"/>
                </a:lnTo>
                <a:close/>
                <a:moveTo>
                  <a:pt x="153" y="59"/>
                </a:moveTo>
                <a:cubicBezTo>
                  <a:pt x="157" y="72"/>
                  <a:pt x="159" y="86"/>
                  <a:pt x="159" y="100"/>
                </a:cubicBezTo>
                <a:cubicBezTo>
                  <a:pt x="198" y="100"/>
                  <a:pt x="198" y="100"/>
                  <a:pt x="198" y="100"/>
                </a:cubicBezTo>
                <a:cubicBezTo>
                  <a:pt x="198" y="92"/>
                  <a:pt x="197" y="85"/>
                  <a:pt x="195" y="78"/>
                </a:cubicBezTo>
                <a:cubicBezTo>
                  <a:pt x="193" y="71"/>
                  <a:pt x="190" y="65"/>
                  <a:pt x="187" y="59"/>
                </a:cubicBezTo>
                <a:lnTo>
                  <a:pt x="153" y="59"/>
                </a:lnTo>
                <a:close/>
                <a:moveTo>
                  <a:pt x="159" y="109"/>
                </a:moveTo>
                <a:cubicBezTo>
                  <a:pt x="159" y="123"/>
                  <a:pt x="157" y="137"/>
                  <a:pt x="153" y="150"/>
                </a:cubicBezTo>
                <a:cubicBezTo>
                  <a:pt x="187" y="150"/>
                  <a:pt x="187" y="150"/>
                  <a:pt x="187" y="150"/>
                </a:cubicBezTo>
                <a:cubicBezTo>
                  <a:pt x="190" y="144"/>
                  <a:pt x="193" y="138"/>
                  <a:pt x="195" y="131"/>
                </a:cubicBezTo>
                <a:cubicBezTo>
                  <a:pt x="197" y="124"/>
                  <a:pt x="198" y="117"/>
                  <a:pt x="198" y="109"/>
                </a:cubicBezTo>
                <a:lnTo>
                  <a:pt x="159" y="1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2808752" y="3009533"/>
            <a:ext cx="285328" cy="326350"/>
          </a:xfrm>
          <a:custGeom>
            <a:rect b="b" l="l" r="r" t="t"/>
            <a:pathLst>
              <a:path extrusionOk="0" h="212" w="212">
                <a:moveTo>
                  <a:pt x="19" y="74"/>
                </a:moveTo>
                <a:cubicBezTo>
                  <a:pt x="19" y="72"/>
                  <a:pt x="19" y="72"/>
                  <a:pt x="19" y="72"/>
                </a:cubicBezTo>
                <a:cubicBezTo>
                  <a:pt x="19" y="67"/>
                  <a:pt x="20" y="62"/>
                  <a:pt x="21" y="58"/>
                </a:cubicBezTo>
                <a:cubicBezTo>
                  <a:pt x="4" y="45"/>
                  <a:pt x="4" y="45"/>
                  <a:pt x="4" y="45"/>
                </a:cubicBezTo>
                <a:cubicBezTo>
                  <a:pt x="6" y="39"/>
                  <a:pt x="9" y="34"/>
                  <a:pt x="14" y="28"/>
                </a:cubicBezTo>
                <a:cubicBezTo>
                  <a:pt x="33" y="36"/>
                  <a:pt x="33" y="36"/>
                  <a:pt x="33" y="36"/>
                </a:cubicBezTo>
                <a:cubicBezTo>
                  <a:pt x="36" y="32"/>
                  <a:pt x="41" y="29"/>
                  <a:pt x="46" y="26"/>
                </a:cubicBezTo>
                <a:cubicBezTo>
                  <a:pt x="43" y="5"/>
                  <a:pt x="43" y="5"/>
                  <a:pt x="43" y="5"/>
                </a:cubicBezTo>
                <a:cubicBezTo>
                  <a:pt x="46" y="4"/>
                  <a:pt x="50" y="3"/>
                  <a:pt x="53" y="2"/>
                </a:cubicBezTo>
                <a:cubicBezTo>
                  <a:pt x="56" y="1"/>
                  <a:pt x="59" y="0"/>
                  <a:pt x="62" y="0"/>
                </a:cubicBezTo>
                <a:cubicBezTo>
                  <a:pt x="70" y="19"/>
                  <a:pt x="70" y="19"/>
                  <a:pt x="70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7" y="19"/>
                  <a:pt x="82" y="19"/>
                  <a:pt x="86" y="21"/>
                </a:cubicBezTo>
                <a:cubicBezTo>
                  <a:pt x="99" y="4"/>
                  <a:pt x="99" y="4"/>
                  <a:pt x="99" y="4"/>
                </a:cubicBezTo>
                <a:cubicBezTo>
                  <a:pt x="105" y="6"/>
                  <a:pt x="111" y="9"/>
                  <a:pt x="116" y="1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12" y="37"/>
                  <a:pt x="116" y="41"/>
                  <a:pt x="118" y="46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46"/>
                  <a:pt x="142" y="49"/>
                  <a:pt x="143" y="52"/>
                </a:cubicBezTo>
                <a:cubicBezTo>
                  <a:pt x="143" y="55"/>
                  <a:pt x="144" y="59"/>
                  <a:pt x="145" y="62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5" y="77"/>
                  <a:pt x="125" y="82"/>
                  <a:pt x="124" y="86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8" y="105"/>
                  <a:pt x="135" y="111"/>
                  <a:pt x="131" y="116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07" y="112"/>
                  <a:pt x="103" y="115"/>
                  <a:pt x="99" y="118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98" y="140"/>
                  <a:pt x="95" y="142"/>
                  <a:pt x="92" y="142"/>
                </a:cubicBezTo>
                <a:cubicBezTo>
                  <a:pt x="89" y="143"/>
                  <a:pt x="86" y="144"/>
                  <a:pt x="83" y="144"/>
                </a:cubicBezTo>
                <a:cubicBezTo>
                  <a:pt x="74" y="125"/>
                  <a:pt x="74" y="125"/>
                  <a:pt x="74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67" y="125"/>
                  <a:pt x="63" y="125"/>
                  <a:pt x="58" y="123"/>
                </a:cubicBezTo>
                <a:cubicBezTo>
                  <a:pt x="45" y="140"/>
                  <a:pt x="45" y="140"/>
                  <a:pt x="45" y="140"/>
                </a:cubicBezTo>
                <a:cubicBezTo>
                  <a:pt x="40" y="138"/>
                  <a:pt x="34" y="135"/>
                  <a:pt x="28" y="131"/>
                </a:cubicBezTo>
                <a:cubicBezTo>
                  <a:pt x="36" y="111"/>
                  <a:pt x="36" y="111"/>
                  <a:pt x="36" y="111"/>
                </a:cubicBezTo>
                <a:cubicBezTo>
                  <a:pt x="32" y="108"/>
                  <a:pt x="29" y="104"/>
                  <a:pt x="26" y="99"/>
                </a:cubicBezTo>
                <a:cubicBezTo>
                  <a:pt x="5" y="101"/>
                  <a:pt x="5" y="101"/>
                  <a:pt x="5" y="101"/>
                </a:cubicBezTo>
                <a:cubicBezTo>
                  <a:pt x="4" y="98"/>
                  <a:pt x="3" y="95"/>
                  <a:pt x="2" y="92"/>
                </a:cubicBezTo>
                <a:cubicBezTo>
                  <a:pt x="1" y="89"/>
                  <a:pt x="0" y="86"/>
                  <a:pt x="0" y="83"/>
                </a:cubicBezTo>
                <a:lnTo>
                  <a:pt x="19" y="74"/>
                </a:lnTo>
                <a:close/>
                <a:moveTo>
                  <a:pt x="45" y="72"/>
                </a:moveTo>
                <a:cubicBezTo>
                  <a:pt x="45" y="80"/>
                  <a:pt x="48" y="86"/>
                  <a:pt x="53" y="91"/>
                </a:cubicBezTo>
                <a:cubicBezTo>
                  <a:pt x="59" y="96"/>
                  <a:pt x="65" y="99"/>
                  <a:pt x="72" y="99"/>
                </a:cubicBezTo>
                <a:cubicBezTo>
                  <a:pt x="80" y="99"/>
                  <a:pt x="86" y="96"/>
                  <a:pt x="91" y="91"/>
                </a:cubicBezTo>
                <a:cubicBezTo>
                  <a:pt x="96" y="85"/>
                  <a:pt x="99" y="79"/>
                  <a:pt x="99" y="72"/>
                </a:cubicBezTo>
                <a:cubicBezTo>
                  <a:pt x="99" y="70"/>
                  <a:pt x="98" y="68"/>
                  <a:pt x="98" y="65"/>
                </a:cubicBezTo>
                <a:cubicBezTo>
                  <a:pt x="96" y="59"/>
                  <a:pt x="93" y="54"/>
                  <a:pt x="88" y="51"/>
                </a:cubicBezTo>
                <a:cubicBezTo>
                  <a:pt x="83" y="47"/>
                  <a:pt x="78" y="45"/>
                  <a:pt x="72" y="45"/>
                </a:cubicBezTo>
                <a:cubicBezTo>
                  <a:pt x="71" y="45"/>
                  <a:pt x="68" y="46"/>
                  <a:pt x="65" y="47"/>
                </a:cubicBezTo>
                <a:cubicBezTo>
                  <a:pt x="59" y="48"/>
                  <a:pt x="55" y="51"/>
                  <a:pt x="51" y="56"/>
                </a:cubicBezTo>
                <a:cubicBezTo>
                  <a:pt x="47" y="61"/>
                  <a:pt x="45" y="66"/>
                  <a:pt x="45" y="72"/>
                </a:cubicBezTo>
                <a:close/>
                <a:moveTo>
                  <a:pt x="118" y="164"/>
                </a:moveTo>
                <a:cubicBezTo>
                  <a:pt x="118" y="162"/>
                  <a:pt x="117" y="160"/>
                  <a:pt x="117" y="158"/>
                </a:cubicBezTo>
                <a:cubicBezTo>
                  <a:pt x="117" y="157"/>
                  <a:pt x="117" y="155"/>
                  <a:pt x="117" y="154"/>
                </a:cubicBezTo>
                <a:cubicBezTo>
                  <a:pt x="117" y="153"/>
                  <a:pt x="117" y="152"/>
                  <a:pt x="117" y="150"/>
                </a:cubicBezTo>
                <a:cubicBezTo>
                  <a:pt x="117" y="149"/>
                  <a:pt x="118" y="147"/>
                  <a:pt x="118" y="145"/>
                </a:cubicBezTo>
                <a:cubicBezTo>
                  <a:pt x="105" y="134"/>
                  <a:pt x="105" y="134"/>
                  <a:pt x="105" y="134"/>
                </a:cubicBezTo>
                <a:cubicBezTo>
                  <a:pt x="107" y="128"/>
                  <a:pt x="110" y="123"/>
                  <a:pt x="114" y="118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35" y="119"/>
                  <a:pt x="141" y="116"/>
                  <a:pt x="147" y="115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52" y="97"/>
                  <a:pt x="155" y="97"/>
                  <a:pt x="159" y="97"/>
                </a:cubicBezTo>
                <a:cubicBezTo>
                  <a:pt x="162" y="97"/>
                  <a:pt x="165" y="97"/>
                  <a:pt x="168" y="98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77" y="116"/>
                  <a:pt x="182" y="119"/>
                  <a:pt x="187" y="124"/>
                </a:cubicBezTo>
                <a:cubicBezTo>
                  <a:pt x="203" y="118"/>
                  <a:pt x="203" y="118"/>
                  <a:pt x="203" y="118"/>
                </a:cubicBezTo>
                <a:cubicBezTo>
                  <a:pt x="207" y="123"/>
                  <a:pt x="210" y="128"/>
                  <a:pt x="212" y="134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200" y="148"/>
                  <a:pt x="200" y="151"/>
                  <a:pt x="200" y="154"/>
                </a:cubicBezTo>
                <a:cubicBezTo>
                  <a:pt x="200" y="157"/>
                  <a:pt x="200" y="160"/>
                  <a:pt x="199" y="164"/>
                </a:cubicBezTo>
                <a:cubicBezTo>
                  <a:pt x="212" y="175"/>
                  <a:pt x="212" y="175"/>
                  <a:pt x="212" y="175"/>
                </a:cubicBezTo>
                <a:cubicBezTo>
                  <a:pt x="210" y="180"/>
                  <a:pt x="207" y="186"/>
                  <a:pt x="203" y="191"/>
                </a:cubicBezTo>
                <a:cubicBezTo>
                  <a:pt x="187" y="185"/>
                  <a:pt x="187" y="185"/>
                  <a:pt x="187" y="185"/>
                </a:cubicBezTo>
                <a:cubicBezTo>
                  <a:pt x="182" y="189"/>
                  <a:pt x="177" y="192"/>
                  <a:pt x="171" y="194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5" y="212"/>
                  <a:pt x="162" y="212"/>
                  <a:pt x="159" y="212"/>
                </a:cubicBezTo>
                <a:cubicBezTo>
                  <a:pt x="155" y="212"/>
                  <a:pt x="152" y="212"/>
                  <a:pt x="149" y="211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1" y="193"/>
                  <a:pt x="135" y="189"/>
                  <a:pt x="130" y="185"/>
                </a:cubicBezTo>
                <a:cubicBezTo>
                  <a:pt x="114" y="191"/>
                  <a:pt x="114" y="191"/>
                  <a:pt x="114" y="191"/>
                </a:cubicBezTo>
                <a:cubicBezTo>
                  <a:pt x="110" y="186"/>
                  <a:pt x="107" y="180"/>
                  <a:pt x="105" y="175"/>
                </a:cubicBezTo>
                <a:lnTo>
                  <a:pt x="118" y="164"/>
                </a:lnTo>
                <a:close/>
                <a:moveTo>
                  <a:pt x="159" y="175"/>
                </a:moveTo>
                <a:cubicBezTo>
                  <a:pt x="164" y="175"/>
                  <a:pt x="169" y="173"/>
                  <a:pt x="173" y="169"/>
                </a:cubicBezTo>
                <a:cubicBezTo>
                  <a:pt x="177" y="165"/>
                  <a:pt x="179" y="160"/>
                  <a:pt x="179" y="154"/>
                </a:cubicBezTo>
                <a:cubicBezTo>
                  <a:pt x="179" y="149"/>
                  <a:pt x="177" y="144"/>
                  <a:pt x="173" y="140"/>
                </a:cubicBezTo>
                <a:cubicBezTo>
                  <a:pt x="169" y="135"/>
                  <a:pt x="164" y="133"/>
                  <a:pt x="159" y="133"/>
                </a:cubicBezTo>
                <a:cubicBezTo>
                  <a:pt x="153" y="133"/>
                  <a:pt x="148" y="135"/>
                  <a:pt x="144" y="140"/>
                </a:cubicBezTo>
                <a:cubicBezTo>
                  <a:pt x="140" y="144"/>
                  <a:pt x="138" y="149"/>
                  <a:pt x="138" y="154"/>
                </a:cubicBezTo>
                <a:cubicBezTo>
                  <a:pt x="138" y="160"/>
                  <a:pt x="140" y="165"/>
                  <a:pt x="144" y="169"/>
                </a:cubicBezTo>
                <a:cubicBezTo>
                  <a:pt x="148" y="173"/>
                  <a:pt x="153" y="175"/>
                  <a:pt x="159" y="1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595325" y="959100"/>
            <a:ext cx="30000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A Constraint is a link between two physical objects.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BALL- IN </a:t>
            </a:r>
            <a:r>
              <a:rPr lang="en-US" sz="2400">
                <a:solidFill>
                  <a:schemeClr val="accent2"/>
                </a:solidFill>
              </a:rPr>
              <a:t>SOCKET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597248" y="1765914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Constrain attachments so they occupy the same position. The attachments can freely rotate about all of their axes by default.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593733" y="1543051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724" y="1505975"/>
            <a:ext cx="5572850" cy="3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HINGES</a:t>
            </a:r>
            <a:r>
              <a:rPr lang="en-US" sz="2400"/>
              <a:t> 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597248" y="1765914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Constrain attachments so they occupy the same position and their x-axes point in the same direction.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As you can see, the constraint also allows for motorized or free rotation about an axis. Angular limits can be applied for further customization.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593733" y="1543051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400" y="1543050"/>
            <a:ext cx="2798476" cy="14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400" y="3036900"/>
            <a:ext cx="2798476" cy="15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7538" y="2123401"/>
            <a:ext cx="2664325" cy="171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PRISMATIC </a:t>
            </a:r>
            <a:r>
              <a:rPr lang="en-US" sz="2400">
                <a:solidFill>
                  <a:schemeClr val="accent2"/>
                </a:solidFill>
              </a:rPr>
              <a:t>CONSTRAINT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597248" y="1765914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If you’re using a Prismatic Constraint, the motion is constrained to translation (no rotation) about an axis. 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You can also have linear motorized motion and position limits.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593733" y="1543051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650" y="1543050"/>
            <a:ext cx="5572851" cy="312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/>
              <a:t>CYLINDRICAL </a:t>
            </a:r>
            <a:r>
              <a:rPr lang="en-US" sz="2400">
                <a:solidFill>
                  <a:schemeClr val="accent2"/>
                </a:solidFill>
              </a:rPr>
              <a:t>CONSTRAINT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597248" y="1765914"/>
            <a:ext cx="1954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Constrain attachments so they occupy the same position. The attachments can freely rotate about all of their axes by default.</a:t>
            </a:r>
            <a:endParaRPr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593733" y="1543051"/>
            <a:ext cx="1958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661" y="1505975"/>
            <a:ext cx="4876975" cy="3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